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2" r:id="rId2"/>
    <p:sldId id="537" r:id="rId3"/>
    <p:sldId id="532" r:id="rId4"/>
    <p:sldId id="260" r:id="rId5"/>
    <p:sldId id="538" r:id="rId6"/>
    <p:sldId id="533" r:id="rId7"/>
    <p:sldId id="545" r:id="rId8"/>
    <p:sldId id="531" r:id="rId9"/>
    <p:sldId id="530" r:id="rId10"/>
    <p:sldId id="541" r:id="rId11"/>
    <p:sldId id="258" r:id="rId12"/>
    <p:sldId id="543" r:id="rId13"/>
    <p:sldId id="539" r:id="rId14"/>
    <p:sldId id="521" r:id="rId15"/>
    <p:sldId id="266" r:id="rId16"/>
    <p:sldId id="542" r:id="rId17"/>
    <p:sldId id="265" r:id="rId18"/>
    <p:sldId id="526" r:id="rId19"/>
    <p:sldId id="544" r:id="rId20"/>
    <p:sldId id="536" r:id="rId21"/>
    <p:sldId id="259" r:id="rId22"/>
    <p:sldId id="5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33" autoAdjust="0"/>
    <p:restoredTop sz="94660"/>
  </p:normalViewPr>
  <p:slideViewPr>
    <p:cSldViewPr snapToGrid="0">
      <p:cViewPr>
        <p:scale>
          <a:sx n="87" d="100"/>
          <a:sy n="87" d="100"/>
        </p:scale>
        <p:origin x="53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wnloads\TSS%20Model%20Results%20SIP%20Graphics_YELL%20example_v4_Mar%2015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IMPROVE and 2064 Estimated Natural Conditions </a:t>
            </a:r>
          </a:p>
          <a:p>
            <a:pPr>
              <a:defRPr sz="1800"/>
            </a:pPr>
            <a:r>
              <a:rPr lang="en-US" sz="1600"/>
              <a:t>Aerosol Light Extinction - Most Impaired Days </a:t>
            </a:r>
          </a:p>
          <a:p>
            <a:pPr>
              <a:defRPr sz="1800"/>
            </a:pPr>
            <a:r>
              <a:rPr lang="en-US" sz="1600"/>
              <a:t>Sequoia</a:t>
            </a:r>
            <a:r>
              <a:rPr lang="en-US" sz="1600" baseline="0"/>
              <a:t> </a:t>
            </a:r>
            <a:r>
              <a:rPr lang="en-US" sz="1600"/>
              <a:t>National Park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38742548073331"/>
          <c:y val="0.27514184397163122"/>
          <c:w val="0.75868278324791949"/>
          <c:h val="0.555931200089350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'Fig 6.1.2 IMPROVE re model Mm-1'!$C$4</c:f>
              <c:strCache>
                <c:ptCount val="1"/>
                <c:pt idx="0">
                  <c:v>AmmNO3</c:v>
                </c:pt>
              </c:strCache>
            </c:strRef>
          </c:tx>
          <c:spPr>
            <a:solidFill>
              <a:srgbClr val="F68B0A"/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Mm-1'!$C$5:$C$8</c:f>
              <c:numCache>
                <c:formatCode>General</c:formatCode>
                <c:ptCount val="4"/>
                <c:pt idx="0">
                  <c:v>69.233302604199991</c:v>
                </c:pt>
                <c:pt idx="1">
                  <c:v>37.118640263399996</c:v>
                </c:pt>
                <c:pt idx="2">
                  <c:v>20.916256085080001</c:v>
                </c:pt>
                <c:pt idx="3">
                  <c:v>2.2602490990000002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29-4BB1-A359-330167F52583}"/>
            </c:ext>
          </c:extLst>
        </c:ser>
        <c:ser>
          <c:idx val="1"/>
          <c:order val="1"/>
          <c:tx>
            <c:strRef>
              <c:f>'Fig 6.1.2 IMPROVE re model Mm-1'!$D$4</c:f>
              <c:strCache>
                <c:ptCount val="1"/>
                <c:pt idx="0">
                  <c:v>AmmSO4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Mm-1'!$D$5:$D$8</c:f>
              <c:numCache>
                <c:formatCode>General</c:formatCode>
                <c:ptCount val="4"/>
                <c:pt idx="0">
                  <c:v>69.233302604199991</c:v>
                </c:pt>
                <c:pt idx="1">
                  <c:v>13.511338990400001</c:v>
                </c:pt>
                <c:pt idx="2">
                  <c:v>12.699295161399998</c:v>
                </c:pt>
                <c:pt idx="3">
                  <c:v>0.77346323500000003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29-4BB1-A359-330167F52583}"/>
            </c:ext>
          </c:extLst>
        </c:ser>
        <c:ser>
          <c:idx val="2"/>
          <c:order val="2"/>
          <c:tx>
            <c:strRef>
              <c:f>'Fig 6.1.2 IMPROVE re model Mm-1'!$G$4</c:f>
              <c:strCache>
                <c:ptCount val="1"/>
                <c:pt idx="0">
                  <c:v>OMC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Mm-1'!$G$5:$G$8</c:f>
              <c:numCache>
                <c:formatCode>General</c:formatCode>
                <c:ptCount val="4"/>
                <c:pt idx="0">
                  <c:v>13.842197715599999</c:v>
                </c:pt>
                <c:pt idx="1">
                  <c:v>11.736339860479999</c:v>
                </c:pt>
                <c:pt idx="2">
                  <c:v>13.7773993714</c:v>
                </c:pt>
                <c:pt idx="3">
                  <c:v>2.6718544990000002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29-4BB1-A359-330167F52583}"/>
            </c:ext>
          </c:extLst>
        </c:ser>
        <c:ser>
          <c:idx val="3"/>
          <c:order val="3"/>
          <c:tx>
            <c:strRef>
              <c:f>'Fig 6.1.2 IMPROVE re model Mm-1'!$F$4</c:f>
              <c:strCache>
                <c:ptCount val="1"/>
                <c:pt idx="0">
                  <c:v>EC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Mm-1'!$F$5:$F$8</c:f>
              <c:numCache>
                <c:formatCode>General</c:formatCode>
                <c:ptCount val="4"/>
                <c:pt idx="0">
                  <c:v>4.86198881374</c:v>
                </c:pt>
                <c:pt idx="1">
                  <c:v>3.3324373622999999</c:v>
                </c:pt>
                <c:pt idx="2">
                  <c:v>2.6438386231999997</c:v>
                </c:pt>
                <c:pt idx="3">
                  <c:v>0.44748865599999998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29-4BB1-A359-330167F52583}"/>
            </c:ext>
          </c:extLst>
        </c:ser>
        <c:ser>
          <c:idx val="4"/>
          <c:order val="4"/>
          <c:tx>
            <c:strRef>
              <c:f>'Fig 6.1.2 IMPROVE re model Mm-1'!$E$4</c:f>
              <c:strCache>
                <c:ptCount val="1"/>
                <c:pt idx="0">
                  <c:v>CM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Mm-1'!$E$5:$E$8</c:f>
              <c:numCache>
                <c:formatCode>General</c:formatCode>
                <c:ptCount val="4"/>
                <c:pt idx="0">
                  <c:v>3.5355395344800002</c:v>
                </c:pt>
                <c:pt idx="1">
                  <c:v>4.41441157652</c:v>
                </c:pt>
                <c:pt idx="2">
                  <c:v>5.3801343500000005</c:v>
                </c:pt>
                <c:pt idx="3">
                  <c:v>1.4612932700000001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29-4BB1-A359-330167F52583}"/>
            </c:ext>
          </c:extLst>
        </c:ser>
        <c:ser>
          <c:idx val="5"/>
          <c:order val="5"/>
          <c:tx>
            <c:strRef>
              <c:f>'Fig 6.1.2 IMPROVE re model Mm-1'!$I$4</c:f>
              <c:strCache>
                <c:ptCount val="1"/>
                <c:pt idx="0">
                  <c:v>Soil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Mm-1'!$I$5:$I$8</c:f>
              <c:numCache>
                <c:formatCode>General</c:formatCode>
                <c:ptCount val="4"/>
                <c:pt idx="0">
                  <c:v>0.44762322104000002</c:v>
                </c:pt>
                <c:pt idx="1">
                  <c:v>0.66467038534</c:v>
                </c:pt>
                <c:pt idx="2">
                  <c:v>0.68523638287999999</c:v>
                </c:pt>
                <c:pt idx="3">
                  <c:v>0.36380082000000002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29-4BB1-A359-330167F52583}"/>
            </c:ext>
          </c:extLst>
        </c:ser>
        <c:ser>
          <c:idx val="6"/>
          <c:order val="6"/>
          <c:tx>
            <c:strRef>
              <c:f>'Fig 6.1.2 IMPROVE re model Mm-1'!$H$4</c:f>
              <c:strCache>
                <c:ptCount val="1"/>
                <c:pt idx="0">
                  <c:v>SeaSalt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'Fig 6.1.2 IMPROVE re model Mm-1'!$B$5:$B$8</c:f>
              <c:strCache>
                <c:ptCount val="4"/>
                <c:pt idx="0">
                  <c:v>IMRP0VE 2000-04 </c:v>
                </c:pt>
                <c:pt idx="1">
                  <c:v>IMPROVE 2008-2012 </c:v>
                </c:pt>
                <c:pt idx="2">
                  <c:v>IMPROVE 2014-2018</c:v>
                </c:pt>
                <c:pt idx="3">
                  <c:v>2064 NC</c:v>
                </c:pt>
              </c:strCache>
            </c:strRef>
          </c:cat>
          <c:val>
            <c:numRef>
              <c:f>'Fig 6.1.2 IMPROVE re model Mm-1'!$H$5:$H$8</c:f>
              <c:numCache>
                <c:formatCode>General</c:formatCode>
                <c:ptCount val="4"/>
                <c:pt idx="0">
                  <c:v>0.23364072935999997</c:v>
                </c:pt>
                <c:pt idx="1">
                  <c:v>0.37852511466000005</c:v>
                </c:pt>
                <c:pt idx="2">
                  <c:v>0.38486533855999999</c:v>
                </c:pt>
                <c:pt idx="3">
                  <c:v>0.34709262499999999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29-4BB1-A359-330167F52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97058288"/>
        <c:axId val="858145264"/>
      </c:barChart>
      <c:catAx>
        <c:axId val="99705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145264"/>
        <c:crosses val="autoZero"/>
        <c:auto val="1"/>
        <c:lblAlgn val="ctr"/>
        <c:lblOffset val="100"/>
        <c:noMultiLvlLbl val="0"/>
      </c:catAx>
      <c:valAx>
        <c:axId val="85814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Aerosol Light Extinction, Mm</a:t>
                </a:r>
                <a:r>
                  <a:rPr lang="en-US" baseline="30000"/>
                  <a:t>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7058288"/>
        <c:crosses val="autoZero"/>
        <c:crossBetween val="between"/>
      </c:valAx>
      <c:spPr>
        <a:noFill/>
        <a:ln>
          <a:solidFill>
            <a:schemeClr val="bg2">
              <a:lumMod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1:41:13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5958 203 5760,'0'0'129,"-1"1"1,1-1-1,-1 0 1,0 0-1,1 1 1,-1-1-1,1 0 1,-1 0-1,1 0 1,-1 0-1,0 0 1,1 0-1,-1 0 1,0 0-1,1 0 1,-1 0-1,1 0 1,-1 0-1,0 0 1,1 0-1,-1 0 1,1 0-1,-1-1 1,1 1-1,-1 0 1,0-1-1,1 1 1,-1 0-1,1-1 1,-1 1-130,-24-12-259,25 12 355,-5-2 137,-1 1 0,1-1 0,0 1-1,-1 1 1,1-1 0,0 1-1,-1 0 1,1 0 0,-1 0 0,1 1-1,0 0 1,-1 0 0,1 0 0,-1 1-233,-38 4 1168,41-6-1098,-26 0 490,1 0-1,-1-2 1,1-2 0,-17-3-560,-31-12 1083,0-4-1083,48 15 126,-1 3 0,1 0 0,-1 1 0,-1 2 0,1 1 0,-1 2-126,-19-2-287,-23-4 287,-29-7 428,-4 0 701,-19-7-1129,-144-27 854,161 34-597,-91 3-257,-107 15 479,-206-3 724,263-5-636,81 6-450,-108 20-117,-162 43 102,287-36-71,46-8 135,-25-2-166,95-17 109,-447 47 444,354-36-533,1 5 1,-38 15-21,95-20 1,-68 17-9,2 7 0,-110 47 8,197-66-31,1 1 0,1 3 0,0 1-1,2 2 1,1 3 0,2 1 0,-7 8 31,44-35-3,0 0 0,-1 0 0,2 0 0,-1 1 0,1 0 0,-1-1 0,1 1 0,0 0 0,-1 5 3,3-8 0,0 0 0,1 1 1,-1-1-1,1 0 0,-1 1 0,1-1 1,0 1-1,0-1 0,0 1 0,0-1 1,0 1-1,1-1 0,-1 0 0,1 1 0,-1-1 1,1 1-1,0-1 0,0 0 0,0 0 1,0 0-1,1 1 0,-1-1 0,1 0 0,5 6 12,0 0-1,1-1 1,-1-1-1,1 1 0,1-1 1,-1 0-1,1-1 1,0 0-1,0 0 0,1-1 1,-1 0-1,1-1 1,0 0-1,5 0-11,26 6 106,1-3-1,42 2-105,-46-5 13,100 3 172,0-7-1,82-12-184,-214 13-1,345-19-25,165 20 26,-82 1 302,-227-3-124,485 18 307,96 38-122,-748-52-339,353 23 168,-239-22 152,85-12-344,-90 0 77,-20 2 139,60-14-216,-110 4 85,-2-4 1,42-16-86,-54 15 96,58-11-161,-82 23 68,0-2 0,-1-1-1,0-2 1,33-18-3,-46 18-38,-13 8 47,1-2 1,-2 1-1,1-2 1,-1 0-1,0-1 1,-1 0-1,0 0 1,3-5-10,-1-1-49,0-1 21,0-1 0,0 0 0,-2-1 0,7-15 28,-16 28-3,0 0 0,-1 0 0,0 0 0,0-1 0,0 1 0,-1-1 0,0 0 0,0 1 0,-1-1 1,0 1-1,0-1 0,-1 0 0,1 1 0,-1-1 0,-1 0 0,1 1 0,-1 0 0,-1-1 3,-9-20 4,-1 1 1,-1 1-1,-1 1 0,-2 0 1,-1 0-5,10 15-25,0 0 0,-1 1 0,0 0 0,0 1 0,-1 0 0,0 0 25,2 3-48,1 0-1,0 0 1,-1 0 0,0 1-1,0 1 1,0-1-1,0 1 1,0 1 0,0-1-1,0 1 1,-1 1 0,-2 0 48,-6 0-732,0 1 0,1 1 0,-1 1 0,0 1 0,-11 3 732,27-6-54,-2 0-559,0-1 0,1 1 0,-1 0 1,0-1-1,0 1 0,0-1 1,0 0-1,0 0 0,0 0 1,0 0-1,-3-1 613,-3-3-933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41:13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75 179 9728,'-6'16'5238,"5"-15"-5081,1 1-1,0-1 1,0 0-1,0 0 1,0 0-1,0 0 1,0 0-1,0 0 1,0 0-1,0 1 1,0-1-1,1 0 0,-1 0 1,0 0-1,1 0 1,-1 0-157,1 0 44,0-1-1,-1 1 1,1-1 0,0 1-1,-1-1 1,1 1 0,0-1-1,0 1 1,-1-1 0,1 0-1,0 1 1,0-1 0,0 0 0,-1 0-1,1 0 1,0 1 0,0-1-1,0 0 1,0 0 0,0 0-1,-1-1 1,1 1 0,0 0-1,0 0 1,0 0 0,0-1 0,-1 1-1,1 0 1,0-1 0,0 1-1,-1 0 1,1-1 0,0 1-1,0-1 1,-1 0 0,1 1-1,-1-1 1,1 0-44,4-3 67,0 0 1,0 0-1,-1-1 0,1 0 0,-1 0 1,-1 0-1,1 0 0,-1-1 0,0 1 1,2-4-68,1-4-67,-1-1 0,0 1 0,-1-1 0,0-2 67,-2 9-18,-1 1-1,0 0 1,-1 0-1,1-1 0,-1 1 1,0 0-1,-1-1 0,0-1 19,1 6-28,0 1-1,-1 0 1,1 0-1,0-1 1,-1 1-1,1 0 0,-1 0 1,0 0-1,1 0 1,-1-1-1,0 1 0,1 0 1,-1 0-1,0 0 1,0 1-1,0-1 1,0 0-1,0 0 0,0 0 1,0 1-1,0-1 1,-1 0-1,1 1 1,0-1-1,0 1 0,0-1 1,-1 1-1,1 0 1,0 0-1,0-1 0,-1 1 1,1 0-1,0 0 1,-1 0-1,1 0 1,0 1-1,-1-1 0,1 0 1,0 1-1,0-1 1,0 0-1,-2 1 29,0 1-22,-1-1 1,1 1-1,-1 0 0,1 0 0,0 0 1,-1 1-1,1-1 0,0 1 0,1 0 1,-1 0-1,0 0 0,1 0 0,-2 2 22,-26 46-111,29-50 110,-9 19 43,1 0 0,1 1-1,1-1 1,1 2-1,1-1-41,2-7 18,0 0 0,1 0 0,1 0 0,1 0 0,-1-1 0,2 1 0,0 0 0,2 6-18,-2-15 34,0-1 0,0 1 0,0 0 0,1-1-1,0 1 1,0-1 0,0 1 0,1-1 0,-1 0 0,1 0-1,0 0 1,0 0 0,0-1 0,1 1 0,-1-1-1,1 0 1,0 0 0,1 1-34,0-1 77,0-1 0,0 0 0,1 0 0,-1 0 1,1-1-1,-1 0 0,1 0 0,-1 0 0,1-1 0,0 1 0,-1-1 0,1-1 1,0 1-1,-1-1 0,5-1-77,0 0 42,-1-1 0,1 0 0,-1 0 0,0-1 0,0 0 1,-1 0-1,1-1 0,0-2-42,17-11 467,20-20-467,22-16-276,-51 46-498,8-5-1884,-24 13 2190,0-1 1,0 1-1,0-1 1,0 0-1,-1 1 0,1-1 1,0 0-1,0 1 1,-1-1-1,1 0 0,0 0 1,-1 1-1,1-1 1,-1 0-1,1 0 0,-1 0 1,0 0-1,1 0 1,-1 0-1,0-1 468,0-5-1157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41:14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0 9216,'-14'18'3843,"13"-18"-3760,-1 0 1,1 1 0,0-1 0,0 0 0,0 0-1,-1 1 1,1-1 0,0 0 0,0 0 0,-1 0 0,1-1-1,0 1 1,0 0 0,0 0 0,-1-1 0,1 1-84,-13-3 88,0 1 0,-1 1 0,1 1 0,-5 0-88,15 0 245,3 0-191,0 0 0,0 0 0,0 0 0,0 1 0,0-1 0,0 0 0,1 1 0,-1-1 0,0 1 0,0-1 0,0 1 0,0-1 0,1 1 0,-1 0 0,0-1 0,0 1 0,1 0 0,-1-1 0,1 1 0,-1 0 0,1 0 0,-1 0 0,1 0 0,-1-1 0,1 1 0,0 0 0,-1 0 0,1 0 0,0 0 0,0 0 0,0 0 0,0 0 0,0 0-54,-1 39 235,1-31-124,0 14 35,1-1 0,1 1 0,1-1 0,1 0 1,3 8-147,-5-22 34,0 0 1,1 0 0,0-1-1,1 1 1,-1-1 0,2 0-1,-1 1 1,1-2 0,0 1-1,0-1 1,1 0-1,0 0 1,0 0 0,0-1-1,1 0 1,0 1-35,-4-4 56,0 0-1,0-1 1,0 1 0,1-1-1,-1 0 1,0 0 0,0 0 0,1 0-1,-1 0 1,0-1 0,1 1-1,-1-1 1,1 0 0,-1 0-1,1 0 1,-1-1 0,0 1-1,3-1-55,-2-1 41,1 0-1,-1 0 1,0 0 0,1 0-1,-1-1 1,0 0-1,0 1 1,-1-1-1,1-1 1,0 1-1,-1-1 1,1 0-41,4-7 47,0 0 0,0-1 1,-1 0-1,-1 0 0,0-1 0,0 1 1,-1-1-1,2-11-47,-6 17 5,1 1 0,-1-1 0,-1 1 0,1-1 0,-1 1 0,0-1 0,-1 1 0,1-1 0,-1 0 0,-1 1 0,1 0 0,-1-1 0,0 1 0,0 0 0,-1 0 0,0 0 0,-3-5-5,4 8-25,-1-1 1,0 1-1,1 0 0,-1-1 1,-1 1-1,1 1 0,0-1 0,-1 0 1,1 1-1,-1 0 0,0 0 1,1 0-1,-1 0 0,0 0 1,0 1-1,0 0 0,-1 0 1,1 0-1,0 0 0,0 0 1,-1 1-1,1 0 0,0 0 0,-1 0 1,1 1-1,0-1 0,-2 2 25,-3 0-42,0 1-1,0 1 0,0 0 1,1 0-1,-1 1 1,1 0-1,0 0 0,0 2 43,-4 1-96,12-8 64,0 0 0,-1 0 0,1 0 0,0 0 0,0 0 1,-1 0-1,1 0 0,0 0 0,0 0 0,-1 1 0,1-1 0,0 0 0,0 0 0,-1 0 0,1 0 0,0 1 0,0-1 0,0 0 1,-1 0-1,1 1 0,0-1 0,0 0 0,0 0 0,0 0 0,0 1 0,-1-1 0,1 0 0,0 1 0,0-1 0,0 0 0,0 0 0,0 1 1,0-1-1,0 0 0,0 1 0,0-1 0,0 0 0,0 0 0,0 1 0,0-1 0,0 0 0,1 0 0,-1 1 0,0-1 0,0 0 1,0 0-1,0 1 0,0-1 32,1 0-105,0 0 0,-1 0 1,1 1-1,-1-1 0,1 0 1,0 0-1,-1 0 1,1 0-1,0 0 0,-1 0 1,1 0-1,-1-1 0,1 1 1,0 0-1,-1 0 0,1 0 1,-1-1-1,1 1 0,0 0 1,-1-1-1,1 1 1,-1 0 104,21-18-3142,-11 6 2508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41:14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133 299 11520,'1'8'904,"-1"0"-1,1-1 1,0 1 0,1-1 0,0 1 0,0-1 0,1 0 0,2 7-904,-1-6 18,1 0 1,-1 0-1,1-1 1,1 1-1,-1-1 1,2 0-1,-1-1 1,0 1-1,1-1 1,0 0-1,4 1-18,-11-6 9,0-1-1,1 0 1,-1 1-1,0-1 0,0 0 1,1 0-1,-1 1 1,0-1-1,1 0 1,-1 0-1,0 0 1,1 1-1,-1-1 1,0 0-1,1 0 1,-1 0-1,0 0 1,1 0-1,-1 1 1,1-1-1,-1 0 0,0 0 1,1 0-1,-1 0 1,1 0-1,-1 0 1,0-1-1,1 1 1,-1 0-1,0 0 1,1 0-1,-1 0 1,0 0-1,1 0 1,-1-1-1,1 1 1,-1 0-1,0 0 1,0-1-1,1 1 0,-1 0 1,0 0-1,1-1 1,-1 1-1,0 0 1,0-1-1,0 1 1,1 0-1,-1-1 1,0 1-1,0 0 1,0-1-1,0 1 1,0 0-1,0-1 1,0 1-1,0-1 0,1 1 1,-1 0-1,0-1 1,-1 1-1,1-1 1,0 1-1,0 0 1,0-1-1,0 1 1,0 0-1,0-1-8,-6-26 133,1 16-225,0 0-1,-1 1 0,0 0 0,-1 0 0,0 0 1,0 1-1,-1 0 0,-1 1 0,1 0 0,-1 0 1,0 1-1,-1 0 0,0 0 0,0 1 0,-1 1 1,1-1-1,-1 2 0,0 0 0,-1 0 0,-4-1 93,1 1-12,12 3 26,1 0 0,0 0-1,-1 0 1,1 1 0,0-1 0,-1 1-1,1 0 1,-1 0 0,1 0-1,-1 0 1,-1 0-14,21-6 323,-1-2-1,0 1 0,0-2 1,-1 0-1,0-1 1,0 0-1,6-7-322,10-11-102,-2-1 0,18-22 102,-26 21-325,-3 3-2057,-3 13-4633,-15 14 3010,0 3 1573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41:16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346 797 10624,'-5'0'1013,"0"1"0,-1-1 0,1 1 0,0 1 0,0-1 0,-1 1-1013,-6 2 482,1 1 0,0 1 0,0 0 0,-6 4-482,-1 3 35,0 0-1,1 1 0,1 1 0,-6 7-34,1 3 93,1 0 0,1 2-1,2 0 1,1 2 0,1-1-1,1 2 1,1 0 0,1 5-93,10-28-25,0 0 1,0 0-1,1 0 0,0 0 1,0 0-1,1 0 1,0 4 24,0-10-1,0 1 1,0-1 0,0 0 0,0 0 0,1 1-1,-1-1 1,0 0 0,0 1 0,1-1 0,-1 0-1,1 0 1,-1 0 0,1 1 0,0-1-1,-1 0 1,1 0 0,0 0 0,0 0 0,0 0-1,0 0 1,0 0 0,0-1 0,0 1-1,0 0 1,0 0 0,0-1 0,0 1 0,0-1-1,1 1 1,-1-1 0,0 1 0,0-1 0,1 0-1,-1 1 1,0-1 0,1 0 0,-1 0-1,0 0 1,1 0 0,-1 0 0,0-1 0,0 1-1,1 0 1,3-2 3,0 1 1,0-1-1,0 0 0,0-1 0,0 1 0,-1-1 0,1 0 0,-1 0 0,0 0 0,0-1 0,0 1 0,0-1 0,0 0 1,1-2-4,4-6 14,0-1 1,0 1-1,-1-2 1,2-5-15,6-13 12,-2-1 0,-1-1 1,-1-1-1,6-31-12,-14 47 4,-1-1 0,-1 0 0,-1-1 0,0 1 0,-1 0 0,-2 0 0,0 0 0,-1 0 0,-3-10-4,-5-9 5,-2 0 1,-1 2-1,-3-3-5,12 29 4,8 18 179,9 19 99,1 12 395,10 21-677,-3-10 417,-6-12-42,2-1-1,6 9-374,-16-34 42,0-1 0,0 0 0,1 0-1,0-1 1,1 0 0,0 0 0,1 0-1,0-1 1,6 4-42,-12-10 31,1 0-1,0 0 1,-1-1 0,1 1 0,0-1-1,0 0 1,0 0 0,0 0 0,0-1-1,0 1 1,0-1 0,0 0 0,0 0-1,0-1 1,0 1 0,1-1 0,-1 0-1,-1 0 1,1 0 0,0 0-1,0-1 1,0 1 0,-1-1 0,1 0-1,-1-1-30,10-4 24,-1-2 0,0 1 0,-1-2 0,1 1 0,-2-2 0,3-3-24,0 0 21,-1 0 1,-1-1-1,0-1 1,-1 0-1,-1 0 1,0-1-1,-1 0 1,0-4-22,-4 12-20,-1 0 0,-1 0 0,0-1-1,0 1 1,0-1 0,-2 1 0,1-1 0,-1 1 0,0-1 0,-1 0 0,0 1 0,-1-1 0,0 1 0,0 0 0,-1 0 0,-3-8 20,5 14-23,-1 0 0,1 0 0,-1 0 0,0 0 0,1 1 0,-1-1 0,0 1 0,-1-1 0,1 1 0,0 0 0,-1 0 0,1 0 0,-1 0 0,0 0 0,1 1 0,-1-1 0,0 1 0,-2-1 23,3 2-19,0-1-1,0 1 1,-1 0 0,1 0-1,0 0 1,-1 0 0,1 0-1,0 1 1,-1-1-1,1 1 1,0-1 0,0 1-1,0 0 1,-1 0 0,1 0-1,0 0 1,0 0-1,0 1 1,1-1 0,-1 0-1,0 1 1,0 0-1,1-1 1,-1 1 0,1 0-1,-1 0 20,-4 6-3,0 0 0,1 0 0,0 0 0,0 1 0,1-1 0,0 1 0,1 0-1,0 1 1,0 0 3,1-4-1,1 0-1,0 1 1,0-1 0,0 0-1,1 0 1,0 1-1,0-1 1,1 0-1,-1 1 1,1-1 0,1 0-1,-1 0 1,1 0-1,2 4 2,-3-8 2,-1-1 0,1 1 0,1 0 0,-1-1 0,0 1 0,0 0-1,1-1 1,-1 1 0,0-1 0,1 0 0,0 0 0,-1 1 0,1-1 0,0 0 0,-1 0-1,1 0 1,0-1 0,0 1 0,0 0 0,0-1-2,2 1 8,0 0 1,0-1-1,0 0 0,0 0 1,0 0-1,0 0 1,0-1-1,0 0 0,0 1 1,1-2-9,7-2 26,1 0-1,0-2 1,-1 1 0,0-2 0,8-5-26,5-5-3,-1-2 1,-1 0-1,0-2 0,1-3 3,-18 18-24,0 0-1,1 0 1,0 1 0,0 0-1,0 0 1,1 0-1,-1 1 1,1 0 0,0 1-1,0 0 1,1 0-1,-1 1 1,1 0-1,-1 0 1,1 1 0,-1 0-1,1 1 1,0 0-1,2 0 25,-6 0-31,-1 1 37,1-1 0,-1 0 0,0 0 0,1 0 0,-1-1 0,0 1-1,0-1 1,2-1-6,-27-12 363,-37-21-136,46 30-131,1-1-1,0-1 1,1 0 0,-1 0-1,1-1 1,1 0-1,0-1 1,-8-9-96,16 17 25,0-1-1,0 1 1,0 0-1,0-1 1,1 1-1,-1 0 1,1-1-1,-1 1 1,1-1 0,-1 1-1,1-1 1,0 1-1,0-1 1,-1 1-1,1-1 1,0 0-1,1 1 1,-1-1 0,0 1-1,1-2-24,0 0 47,0 1 1,0-1-1,0 0 0,1 1 1,-1-1-1,1 1 0,0 0 1,-1-1-1,1 1 0,0 0 1,1 0-48,8-7 174,0 1 0,0 0 0,1 0 1,9-3-175,-10 5 24,17-10 33,-2-1 0,0-1 0,20-19-57,-23 17-177,-11 10-259,0 0 0,0-1 0,-1-1 0,-1 0 0,8-10 436,-11 10-780,2 1-597,-2-1 0,0 0 1,0-1-1,-1 0 1,-1 0-1,2-5 1377,3-21-837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3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42 7296,'2'-2'3942,"9"-10"2007,-8 10-5888,-1-1 0,1 1 0,0-1 0,0 1 0,0 0 0,0 0 0,0 0-1,0 1 1,1-1 0,-1 1 0,0 0 0,1 0 0,-1 0 0,1 0 0,1 0-61,9 1-240,-7 0 338,0 0 0,-1 0-1,1 0 1,0 1 0,0 0-1,4 1-97,-2 1 118,-7-2-95,0-1-1,0 1 1,0-1-1,0 1 1,0 0-1,0 0 1,0 0-1,-1 0 1,1 0-1,1 1-22,-3-1-12,1-1-1,-1 1 1,0 0-1,0 0 1,1-1-1,-1 1 1,0 0-1,0 0 1,0 0-1,0-1 1,0 1 0,0 0-1,0 0 1,0-1-1,0 1 1,-1 0-1,1 0 1,0-1-1,0 1 1,-1 0-1,1 0 1,0-1-1,-1 1 1,1 0-1,-1-1 1,1 1-1,-1-1 1,1 1-1,-1 0 1,0-1-1,1 1 1,-1-1-1,0 1 13,-30 29-69,0-1-1,-2-2 1,-6 2 69,9-9 6,21-15-6,1 1 0,-1 0 0,1 0 0,1 1-1,-2 2 1,8-9 1,1 0-1,-1 0 0,1 1 1,0-1-1,-1 0 0,1 1 1,0-1-1,-1 1 0,1-1 0,0 0 1,0 1-1,-1-1 0,1 1 1,0-1-1,0 0 0,0 1 1,0-1-1,0 1 0,-1-1 0,1 1 1,0-1-1,0 1 0,0-1 1,0 1-1,0-1 0,1 1 1,-1-1-1,0 1 0,0-1 0,12 4-206,21-7-39,24-12 882,-13 3-746,15-1 109,-20 11-294,-36 2 225,0 0-1,0 0 0,-1 1 0,1-1 1,0 1-1,-1-1 0,1 1 0,-1 0 0,1 0 1,0 0-1,-1 1 0,2 0 70,17 12-4115,-8-9-4580,-8-5 6423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4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0 8448,'-12'12'3244,"12"-11"-3132,0-1 0,-1 0 0,1 0 0,0 1 0,-1-1 0,1 0 0,0 0 1,-1 0-1,1 1 0,0-1 0,-1 0 0,1 0 0,-1 0 0,1 0 0,0 0 1,-1 0-1,1 0 0,-1 0 0,1 0 0,0 0 0,-1 0 0,1 0 0,-1 0 0,1 0 1,0 0-1,-1 0 0,1-1 0,0 1 0,-1 0 0,1 0 0,0 0 0,-1 0 1,1-1-113,-1 1 3,1 0 0,0-1 1,-1 1-1,1 0 1,-1 0-1,1 0 1,0 0-1,-1-1 1,1 1-1,-1 0 1,1 0-1,0 0 1,-1 0-1,1 0 1,-1 0-1,1 0 1,-1 0-1,1 0 0,0 0 1,-1 0-1,1 1 1,-1-1-1,1 0 1,0 0-1,-1 0 1,1 0-1,0 1 1,-1-1-1,1 0 1,0 0-1,-1 1 1,1-1-1,0 0 1,-1 1-1,1-1 1,0 0-5,-11 13 93,9-11-84,-3 3-8,0 1 1,1-1 0,-1 1 0,1 0 0,0 1 0,0-1 0,1 1 0,0-1 0,0 1 0,0 0 0,1 1-1,-12 31 38,11-33-31,1 0-1,-1 0 1,1 0 0,1 0-1,-1 1 1,1-1-1,0 0 1,0 1 0,1-1-1,-1 1 1,1-1 0,1 5-7,0-10 5,-1 0 0,0 0 0,0 0 0,1 0 0,-1 0 0,1-1 0,-1 1 0,1 0 1,-1 0-1,1 0 0,0 0 0,-1-1 0,1 1 0,0 0 0,0-1 0,-1 1 0,1 0 1,0-1-1,0 1 0,0-1 0,0 1 0,0-1 0,0 0-5,2 1 29,-1 0 0,1-1 0,-1 0 0,1 1-1,-1-1 1,1 0 0,-1 0 0,1-1 0,2 1-29,2-2 64,1 0 0,-1 0 0,1 0 1,-1-1-1,0 0 0,1-1-64,4-4 5,0 0 0,0 0-1,0-1 1,8-9-5,-15 13-21,0 0-1,0 0 0,-1-1 1,1 1-1,-1-1 0,-1 0 1,1 0-1,-1-1 0,0 1 1,2-6 21,-5 10-11,0 0 0,1 1 0,-1-1 0,0 1 0,0-1 0,0 0 0,0 1 0,0-1 0,-1 1 0,1-1 0,0 1 0,-1-1 0,1 1 0,-1-1 0,0 1 0,1-1 0,-1 1 0,0-1 0,0 1 0,0 0 1,0 0-1,0-1 0,0 1 0,0 0 0,0 0 0,0 0 0,-1 0 0,1 0 0,0 0 0,-1 1 0,1-1 0,-1 0 0,1 1 0,-1-1 0,-1 0 11,-7-2 1,0 0 1,0 1-1,0 0 0,-1 0 1,0 1-2,3 0 30,-28-2 114,35 3-69,1 0-22,0 0 22,1 0-76,-1-1 0,0 0 0,0 1 0,1-1 1,-1 1-1,0-1 0,1 0 0,-1 1 0,1-1 0,-1 1 1,0-1-1,1 1 0,-1-1 0,1 1 0,0-1 0,-1 1 1,1 0-1,-1-1 0,1 1 0,0 0 0,-1 0 0,1-1 1,-1 1-1,1 0 0,0 0 1,21-5-6,-16 4 1,2-1-118,0 1 1,0 1-1,1 0 1,-1 0-1,6 1 123,9 0-2000,-22-1 789,-1-2-2314,0-5 890,0 2 1878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4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7168,'4'-1'628,"-1"0"0,0 0 0,0-1 0,-1 1 0,1-1 1,0 0-1,0 1 0,-1-1 0,3-2-628,-5 4 25,-1 1-1,1-1 1,0 0-1,0 1 1,0-1-1,0 1 1,0-1 0,0 1-1,0-1 1,0 1-1,0-1 1,0 0-1,0 1 1,0-1 0,0 1-1,0-1 1,1 1-1,-1-1 1,0 0-1,0 1 1,0-1 0,1 1-1,-1-1 1,0 0-1,0 1 1,1-1-1,-1 0 1,0 1 0,1-1-1,-1 0 1,0 0-1,1 1 1,-1-1-1,1 0 1,-1 0 0,0 1-1,1-1 1,-1 0-1,1 0 1,-1 0-1,1 0 1,-1 0 0,1 0-1,-1 0 1,0 0-1,1 0 1,-1 0-1,1 0 1,-1 0 0,1 0-1,-1 0 1,1 0-1,-1 0 1,0-1-1,1 1 1,-1 0 0,1 0-1,-1 0 1,0-1-1,1 1 1,-1 0-1,0-1 1,1 1 0,-1 0-1,0-1 1,1 1-1,-1 0 1,0-1 0,0 1-1,1-1-24,-7 38 216,-5-3 92,1-6 140,2 1 1,0 1-1,2-1-448,6-25 32,-1 0 0,1-1 0,-1 1 0,1 0 0,1 0-1,-1-1 1,0 1 0,1 0 0,0-1 0,0 1 0,0 0 0,0-1-1,0 0 1,1 1 0,0-1 0,-1 0 0,2 2-32,-1-3 11,0 0-1,0-1 1,0 1 0,0 0 0,0-1-1,0 1 1,0-1 0,1 0 0,-1 0 0,0 0-1,1 0 1,-1 0 0,1 0 0,-1-1-1,1 1 1,0-1 0,-1 0 0,1 0-1,-1 0 1,1 0 0,0 0 0,-1 0-1,1-1 1,1 0-11,3 0 3,0 0-1,0-1 1,-1 0-1,1 0 1,0 0-1,-1-1 1,1 0-1,-1-1 1,0 1 0,0-1-1,0 0 1,-1-1-1,1 1 1,-1-1-1,0 0 1,-1-1-1,1 1 1,-1-1-1,0 0 1,0 0-1,1-4-2,-3 7-4,-1 0 0,1 0 0,-1 0 0,0 0 0,0-1-1,-1 1 1,1 0 0,-1-1 0,1 1 0,-1 0 0,0-1-1,0 1 1,-1 0 0,1-1 0,-1 1 0,1 0-1,-2-2 5,0 0-12,0 1-1,0-1 1,0 1-1,-1-1 1,0 1-1,0 0 1,0 0-1,0 0 1,-1 1-1,-3-4 13,-7-4-34,-1 0 0,0 2-1,-1-1 1,0 2-1,-15-7 35,-3 1-208,34 14 27,0 0-64,9 23-1814,-5-20 1042,0 0 1,0 0-1,1 0 0,-1 0 0,1-1 0,-1 1 0,1-1 0,0 0 1,1 0 1016,13 3-2331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5.6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1 9472,'-6'8'5229,"-15"3"-4628,4-3-671,5 1 131,2 1 0,-1-1 1,2 1-1,-1 1 0,1 0 1,1 0-1,0 1 0,-1 3-61,8-14 6,0 1 0,0 0 0,1 0-1,-1-1 1,0 1 0,1 0 0,0 0 0,-1 0 0,1-1-1,0 1 1,0 0 0,0 0 0,0 0 0,0 0 0,1 0-1,-1 0 1,0-1 0,1 1 0,-1 0 0,1 0 0,0-1-1,0 1 1,0 0 0,0-1 0,0 1 0,0-1 0,0 1-1,0-1 1,0 1 0,1-1 0,-1 0 0,1 0-1,0 1-5,4 3 86,0-1-1,1 1 0,-1-1 1,1-1-1,0 1 0,0-1 0,5 1-85,20 6 577,25 8-242,-53-16-338,1 0 0,-1 1 0,0-1-1,0 1 1,0 0 0,0 0 0,0 1 0,0-1 0,-1 1-1,3 2 4,-6-5-8,1 0 0,-1 0-1,1 0 1,-1 1-1,0-1 1,1 0-1,-1 0 1,0 0 0,0 0-1,0 0 1,0 0-1,0 1 1,0-1-1,0 0 1,0 0 0,-1 0-1,1 0 1,0 0-1,-1 0 1,1 1-1,-1-1 1,1 0-1,-1 0 1,1 0 0,-1-1-1,0 1 1,1 0-1,-1 0 1,0 0-1,0 0 1,0-1 0,0 1 8,-34 29-90,27-24 92,3-2 42,0 0 1,0 0-1,-1-1 0,0 0 0,1 0 1,-1 0-1,0-1 0,0 1 0,-1-2 0,1 1 1,0-1-1,-1 0 0,1 0 0,-1 0 1,1-1-1,-1 0 0,-1-1-44,7 1 4,0-1-1,0 1 1,0-1-1,-1 1 0,1-1 1,0 0-1,0 0 1,0 1-1,0-1 1,0 0-1,0 0 1,0 0-1,0 0 1,1 0-1,-1 0 1,0-1-1,1 1 1,-1 0-1,1 0 1,-1 0-1,1-1 1,-1 1-1,1 0 1,0-1-1,0 1 0,-1 0 1,1-1-1,0 1 1,0 0-1,1-1 1,-1 0-4,0-6-87,1 0 0,-1 0 0,2 0 0,0-4 87,22-60 347,-2 6 341,6-24-2166,-25 81 734,-4 13-1112,-1 14-2557,2-9 1021,0 1 1174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6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 9216,'-1'1'204,"1"0"0,-1 1 0,1-1 0,-1 0 1,0 0-1,0 0 0,1 0 0,-1 0 0,0 1 1,0-1-1,0-1 0,0 1 0,0 0 0,0 0 0,0 0 1,0-1-1,0 1 0,-1 0 0,1-1 0,0 1 1,0-1-1,-1 1 0,1-1 0,0 0 0,-1 0 1,1 1-1,0-1 0,-2 0-204,2 0 3,-1 1 0,0-1 0,1 1 0,-1 0 0,1 0 0,-1 0 0,1-1 0,-1 1 0,1 1 0,0-1 0,-1 0 0,1 0 0,-1 1-3,3-2 0,-1 0 1,0 0 0,0 0 0,1 0 0,-1 0 0,0 0 0,1 0 0,-1 0 0,0 0-1,1 0 1,-1 0 0,0 0 0,1 0 0,-1 0 0,0 0 0,1 0 0,-1 0 0,0 0 0,1 0-1,-1 0 1,0 1 0,0-1 0,1 0 0,-1 0 0,0 0 0,1 0 0,-1 1 0,0-1 0,0 0-1,0 0 1,1 1 0,-1-1 0,0 0 0,0 1 0,0-1 0,0 0 0,1 0 0,-1 1-1,0-1 1,0 0 0,0 1 0,0-1 0,0 0 0,0 1 0,0-1 0,0 0 0,0 1 0,0-1-1,0 0 1,0 1 0,0-1 0,0 0 0,0 1 0,-1-1 0,1 0 0,0 0 0,0 1-1,0-1 1,0 0 0,-1 1 0,1-1 0,0 0 0,0 0 0,0 1 0,-1-1 0,1 0 0,0 0-1,0 0 1,-1 1 0,1-1-1,9-1-229,-1 0-1,1 0 1,-1-1-1,1 0 1,-1-1-1,5-1 230,26-14-7225,-33 14 6329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6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 8704,'1'1'363,"0"-1"0,0 1 0,0-1 0,-1 1 0,1-1 0,0 0 0,0 1 0,0-1 0,0 0 1,0 1-1,0-1 0,0 0 0,0 0 0,0 0 0,0 0 0,0 0 0,1 0-363,-1 0 46,0 0-1,-1 0 0,1 0 1,0 0-1,0 0 0,0 0 1,0 0-1,0 1 1,0-1-1,0 0 0,0 1 1,0-1-1,0 0 0,0 1 1,-1-1-1,1 1 1,0 0-46,4 2 51,-1 0 0,1 0 1,0 0-1,0 0 1,0-1-1,0 0 1,0 0-1,3 1-51,20 8-33,-27-10 5,0 0 1,0 0-1,0 0 0,0 0 1,0 0-1,0 0 0,0 0 0,-1 0 1,1 0-1,0 0 0,-1 0 0,1 1 1,0-1-1,-1 0 0,0 0 0,1 1 1,-1-1-1,0 0 0,0 1 1,0-1-1,0 0 0,0 1 0,0-1 1,0 1-1,0-1 0,0 0 0,-1 0 1,1 1 27,-1 2-27,0-1 0,0 0 0,0 0 0,0 1 0,0-1 0,-1 0 1,0 0-1,1 0 0,-1-1 0,-2 3 27,-55 54 148,27-29 136,-20 27-284,39-44 28,11-11-15,0-1 0,1 1 0,-1 0 0,1 0 0,-1-1 0,1 1-1,-1 0 1,1 1 0,0-1-13,1-1 10,-1 0 1,1 0-1,0 0 1,0 1-1,0-1 1,0 0-1,0 0 0,0 0 1,1 0-1,-1 0 1,0 0-1,0 0 1,1 0-1,-1 0 0,1 0 1,-1 0-1,1 0 1,-1 0-1,1 0 1,0 0-1,-1 0 0,1-1 1,0 2-11,2 0 27,-1 0-1,0 0 1,1 0 0,-1 0 0,1 0-1,0 0 1,0-1 0,0 1 0,-1-1-1,1 0 1,1 1 0,-1-2 0,0 1-1,0 0 1,0-1 0,0 1 0,1-1-1,1 0-26,10 0 131,0-1-1,1 0 1,9-3-131,17-2-105,42-2-933,-29-3-2873,-53 11 3570,0-1 0,1 1 0,-1-1 0,0 0 0,0 0 0,0 0 0,0 0 1,-1 0-1,1 0 0,0 0 0,0-1 0,0 0 341,8-7-805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1:46:01.112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43 1209 8704,'-1'0'221,"0"0"0,1 0 1,-1 0-1,1-1 0,-1 1 1,0 0-1,1-1 0,-1 0 1,0 1-1,1-1 0,-1 0 1,1 0-1,-1 0 0,1 0 1,-1 0-1,1 0 0,-1 0 1,1-1-1,-1 1 0,1-1-221,-1 1 54,-10 0-1769,9 1 2020,0-1 0,0 0 1,0 0-1,0 0 1,-1-1-1,1 0-305,2 2 53,-1 0-1,1 0 1,0 0-1,0 0 1,0-1 0,0 1-1,0 0 1,0 0-1,0 0 1,-1 0 0,1 0-1,0-1 1,0 1-1,0 0 1,0 0-1,0 0 1,0-1 0,0 1-1,0 0 1,0 0-1,0-1 1,-1 1 0,1 0-1,0-1 1,0 1-1,0 0 1,0-1 0,0 1-1,0 0 1,0-1-1,0 1 1,0 0 0,0-1-1,0 1 1,0 0-1,0-1 1,0 1 0,0 0-1,0-1 1,0 1-1,0 0 1,0-1 0,0 1-1,0 0 1,0-1-1,0 1 1,0 0 0,1-1-1,-1 1 1,0 0-53,0-1-2,0 1 0,0 0-1,0 0 1,1-1 0,-1 1 0,0 0 0,0 0 0,0 0-1,1 0 1,-1 0 0,0 0 0,0 0 0,0 0 0,1 0 0,-1 0-1,0 0 1,0 0 0,0 0 0,1 0 0,-1 1 0,0-1-1,0 0 1,0 0 0,1 1 0,-1-1 0,0 0 0,0 1 0,0-1-1,0 0 1,1 1 2,28 84 694,-20-56-388,1-1 0,0-1 0,0-2 0,1-1 0,3 4-306,-7-16 96,19 35 137,2-4 0,0-3 0,5 0-233,37 38 762,5 4-122,12 1-640,-23-32 555,42 14-555,42-11 1019,142-4-1019,303-50 608,-320-33-288,-200 25-253,305-29 410,107-45-259,-343 46-147,150-43 285,-262 69-267,259-101 505,-195 66-564,93-54 89,-160 79-38,0-2 0,10-16-81,-27 26 31,1-2 0,-1-1 0,0-2 0,0 0 0,-1-2 0,0-2 0,2-3-31,-9 17 2,1 0 0,-1 0 0,1 0 1,-1-1-1,0 0 0,0 0 1,0-1-1,0 0 0,-1 0 0,1 0 1,-1 0-1,0-1 0,0 0 1,0 1-1,0-1 0,0 0 0,-1-1 1,1 1-1,-1 0 0,0 0 1,0 0-1,0-1 0,-1 1 0,1 0 1,-1 0-1,0 0 0,0 0 1,0-2-3,-2-5-3,1 0 1,-1 1-1,0 1 1,0-1 0,-1 1-1,1 1 1,-1 0 0,0 1-1,-1 0 1,1 0 0,-1 2-1,1-1 1,-2 0 2,-11-21-2,0 3-1,0 2 1,-8-8 2,-28-32-1,0 6 0,-35-22 1,-4 13 13,-18 2-13,58 38 57,-13-7 35,-31-2-92,-172-43 144,115 35-133,-26-6 260,87 30-222,-7-1-46,-1 14 1,1 12 0,-37 22-4,24 10-9,-93 24 114,139-43-91,-274 36 126,98-66-142,102 4 15,-19-7 35,53 15 32,-22 17-80,36 17-5,0 12-1,-31 33 6,111-67 0,-15 10 0,-23 24 0,44-35 0,-17 17 0,0 4 0,-10 17 0,2 3-28,10-18-22,1 2 0,-9 23 50,17-28 0,0 1 0,1 1 0,1 2 0,0 2 0,0 0 0,1 2 0,0 1 0,-2 15 0,0 1 0,1 0 0,0 3 0,1 0 0,-5 50 0,14-98-11,-1 0 0,0 0-1,1 1 1,0-1 0,-1 0-1,1 0 1,0 1 0,0-1-1,0 0 1,1 0 0,-1 0 0,1 1-1,-1-1 1,1 0 0,0-1-1,0 1 1,0 0 0,0-1-1,0 1 1,0-1 0,1 0-1,-1 0 1,1-1 0,-1 1 0,1 0 11,16 51-1341,-8-18-6696,-8-30 4172,0-4-2145,0-4 2154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7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1 8704,'0'0'2816,"0"0"-1632,0 0-299,0 0-90,0 0-353,-19 1 326,11 3-450,-1 0 0,1 0-1,0 1 1,0 1 0,1-1-1,-1 1 1,-1 3-318,-1 0 273,1 0-1,0 1 1,1 0-1,0 0 0,0 1 1,0 2-273,4-7 62,1 1 0,-1 0-1,1 1 1,0-1 0,1 0 0,0 1 0,0-1-1,1 1 1,0 0 0,0-1 0,1 1-62,0 0 26,0-1 0,0 1 0,1-1 1,0 0-1,1 1 0,0-1 0,0 0 0,0 0 1,1 0-1,2 3-26,-3-7-6,0 0 1,0 1 0,0-1-1,1 0 1,0 0 0,-1 0-1,1-1 1,0 1-1,1-1 1,-1 1 0,0-1-1,1 0 1,-1 0 0,1-1-1,-1 1 1,1-1-1,0 0 1,0 0 0,0 0-1,2 0 6,-3 0-28,0-1-1,0 1 0,0-1 0,0 0 1,0 0-1,0 0 0,0-1 1,0 1-1,1-1 0,-1 1 0,0-1 1,-1 0-1,1 0 0,0 0 1,0-1-1,0 1 0,-1-1 0,1 0 1,-1 1-1,1-1 0,-1 0 29,1-2-47,0 1-1,0-1 1,0 0-1,-1 1 1,0-1-1,1 0 1,-2 0-1,1-1 1,0 1 0,-1 0-1,0-1 1,0 1-1,1-3 48,-1-1-149,0 1 0,-1 0 0,0 0 0,0-1 0,0 1 0,-1 0 0,0 0-1,0-1 1,-1 1 0,0 0 0,0 0 0,-1 1 0,1-1 0,-2 0 0,1 1 0,-1 0 0,0-1 0,-1 0 149,-14-17-1261,-2-2-1214,7 14-2541,13 11 1661,1 1 1254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7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1 7936,'-2'1'544,"0"1"1,0-1 0,0 0 0,0 0-1,-1 0 1,1-1 0,0 1-1,0 0 1,-1-1 0,1 0 0,-1 1-545,-23 7 1129,25-7-1102,0-1 0,0 1 0,0-1-1,0 1 1,0 0 0,1 0 0,-1-1 0,0 1 0,1 0-1,-1 0 1,0 0 0,1 0 0,-1 0 0,1 0-1,0 0 1,-1 0 0,1 0 0,0 0 0,-1 0 0,1 0-1,0 0 1,0 0 0,0 0 0,0 1-27,0 33 894,-1-1-826,2 0-1,3 18-67,-3-45-282,0-1 0,-1 1 0,0 0 0,0-1-1,-1 1 1,0 1 282,1-6-365,-1 0-1,1-1 1,0 1-1,-1 0 0,0 0 1,1 0-1,-1 0 1,0 0-1,0 0 0,0-1 1,0 1-1,0 0 1,-1-1-1,1 1 0,0-1 1,-1 1-1,1-1 1,-1 0-1,1 0 0,-1 1 1,-1-1 365,-7 4-3115,1 0 1142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48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0 8320,'0'35'7653,"0"-35"-7552,0 0 70,26 0 1525,60-5-310,-85 6-1394,0-1 0,0 0 0,0 0 0,0 1 0,1-1 0,-1 0 0,0 1 0,0 0 0,0-1 0,0 1 0,0-1 0,0 1 0,0 0 0,0 0 0,0 0 0,-1-1 0,1 1 0,0 0 0,0 0 0,-1 0 0,1 0 0,0 0 0,-1 1 0,1-1 0,-1 0 0,0 0 0,1 0 0,-1 0 0,0 1 0,0-1 0,0 0 0,1 1 8,-1 0-18,0 1 0,1 0 0,-1-1-1,0 1 1,0 0 0,-1 0-1,1-1 1,0 1 0,-1 0 0,0-1-1,0 1 1,1 0 0,-1-1-1,-1 1 19,-6 9 0,-1-2 0,-1 1 0,1-1 0,-1-1 0,-4 2 0,-21 23 0,12-11 12,13-14 7,1 0 0,0 0 0,1 2 0,0-1 0,-5 9-19,9-13 56,-8 15 285,12-20-328,0-1 0,0 0 0,0 1 1,0-1-1,0 1 0,0-1 0,0 1 1,0-1-1,0 0 0,0 1 0,0-1 1,0 1-1,0-1 0,0 0 0,0 1 1,0-1-1,1 1 0,-1-1 0,0 0 1,0 1-1,1-1 0,-1 0 0,0 1 0,0-1 1,1 0-1,-1 0 0,0 1 0,1-1 1,-1 0-1,0 0 0,1 1 0,-1-1 1,0 0-1,1 0 0,-1 0 0,1 0 1,-1 1-1,0-1 0,1 0 0,-1 0 1,1 0-1,-1 0 0,0 0 0,1 0 1,-1 0-1,1 0 0,-1 0 0,1-1 1,-1 1-1,0 0 0,1 0-13,30-2 257,0-1 0,0-2 0,0-1 0,8-3-257,5-1-521,32-3 521,-70 12-210,1 1 1,0 0 0,0 1-1,-1-1 1,1 1 0,0 1-1,-1-1 1,2 2 209,-4-2-454,0 0 1,-1 1-1,1 0 1,-1-1-1,1 2 0,-1-1 1,0 0 453,-1-1-704,0 1-1,-1-1 1,1 1 0,-1-1 0,0 1-1,0 0 1,1-1 0,-1 1 0,0 0-1,0 0 1,-1 0 0,2 2 704,-1 4-2720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51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 6016,'11'6'5379,"0"9"-3934,2 18-872,-9-23-560,-1 1 1,-1-1-1,0 0 0,-1 1 1,0-1-1,0 1 0,-1 0 1,0-1-1,-1 1 0,0-1 1,-1 1-1,0-1 0,-1 1 1,0-1-1,0 0 0,-6 9-13,6-7-265,2-9-68,0-9 238,2-2 95,0-1 1,1 0-1,0 0 0,0 0 0,1 1 1,0-1-1,4-5 0,-3 3 1,0 0 0,0 0-1,-1 0 1,0-3-1,1-9 119,2 0 0,0 1-1,1-1 1,6-10-119,1 9 657,-14 24-643,1-1-1,-1 1 1,0 0-1,0 0 0,0 0 1,0-1-1,1 1 1,-1 0-1,0 0 1,0 0-1,1 0 0,-1-1 1,0 1-1,0 0 1,1 0-1,-1 0 1,0 0-1,0 0 0,1 0 1,-1 0-1,0 0 1,0 0-1,1 0 1,-1 0-1,0 0 0,1 0 1,-1 0-1,0 0 1,0 0-1,1 0-13,2 14 289,-2-5-154,0 0 0,1 0 0,0 0 0,1 0 0,0 0 0,0 0 0,1-1 0,0 0 0,1 1 0,0-2 0,0 1 0,0 0 0,1-1 0,0 0 0,1 0 0,2 1-135,-5-5 40,0 0 0,0-1 0,0 1 0,0-1 0,1 0 0,-1 0 0,1 0 0,0-1-1,-1 0 1,1 1 0,0-2 0,0 1 0,0-1 0,0 1 0,4-2-40,-2 1 23,1-2 1,0 1-1,0-1 1,-1 0-1,1-1 0,-1 1 1,1-2-1,-1 1 0,3-3-23,6-4-73,0-1-1,-1 0 0,0-2 1,-1 0-1,-1 0 0,0-1 0,10-14 74,-22 26-21,0 1-1,0 0 0,1-1 0,-1 1 0,-1-1 1,1 0-1,0 1 0,0-1 0,-1 0 1,1 0-1,0 1 0,-1-1 0,0 0 0,0 0 1,1-1 21,-1 2-7,0 1 0,-1 0 1,1-1-1,0 1 1,0 0-1,0-1 1,-1 1-1,1 0 1,0 0-1,0-1 1,0 1-1,-1 0 0,1 0 1,0-1-1,-1 1 1,1 0-1,0 0 1,-1 0-1,1-1 1,0 1-1,-1 0 0,1 0 1,0 0-1,-1 0 1,1 0-1,0 0 1,-1 0-1,1 0 7,-21 3-130,7 2 117,1 0-1,0 2 0,0 0 0,0 0 0,1 1 0,0 0 0,1 1 1,0 1-1,0 0 0,-9 11 14,16-16 21,0 0 0,0 1 0,1 0 0,-1 0 0,1 0 0,1 0-1,-1 0 1,1 0 0,0 1 0,0-1 0,0 7-21,1-10 13,1 1 0,0-1 0,0 0-1,1 1 1,-1-1 0,1 0 0,-1 0-1,1 0 1,0 1 0,0-1 0,0 0-1,1 0 1,-1 0 0,1-1 0,-1 1-1,1 0 1,0 0 0,0-1 0,0 0-1,1 1 1,-1-1 0,1 0 0,-1 0-1,1 0 1,0 0-13,34 21 53,-22-14-122,1 1 1,-1 0-1,12 13 69,-22-19 2,-1 1 0,0-1 0,0 1 0,0 0 0,0 1 0,-1-1 0,0 1-1,0-1 1,0 1 0,-1 0 0,0 0 0,0 0 0,0 3-2,3 28-64,-1 0 0,-2 1 0,-2 32 64,15-133 237,-3 0 0,-2-1 0,-1-45-237,-3 43 200,2 0 1,2 0-1,10-23-200,-20 89 3,1-5 124,1 0 0,-1 0 0,1 0 0,0 1 0,0-1 0,2-2-127,-3 6 2,-1 1 1,1-1-1,0 0 0,-1 1 1,1-1-1,0 0 0,0 1 1,-1-1-1,1 1 0,0-1 1,0 1-1,0-1 1,0 1-1,0 0 0,-1-1 1,1 1-1,0 0 0,0 0 1,0 0-1,0 0 0,0-1 1,0 1-1,0 1 1,0-1-1,0 0 0,0 0 1,0 0-1,0 0 0,0 1 1,0-1-1,0 0 0,0 1 1,0 0-3,3 0-3,0 1 1,0 0-1,0 1 1,0-1-1,0 1 1,-1-1-1,1 1 1,-1 0-1,0 1 1,0-1-1,0 0 1,0 1-1,-1 0 0,1 0 1,-1 0 2,0-1 1,-1-1 0,0 1 0,-1-1 0,1 1 0,0-1 0,-1 1 0,1 0 0,-1-1 0,0 1 0,0 0 0,0 0 0,0-1 1,-1 1-1,1 0 0,-1-1 0,1 1 0,-1-1 0,0 1 0,0-1 0,0 1 0,0-1 0,-1 0 0,1 1 0,-1-1 0,1 0 0,-1 0-1,-15 16-164,0-1 0,0-1 0,-2 0 0,0-2 0,-11 7 164,4-3 201,-34 23-931,60-41 651,0 1 0,0-1 1,-1 0-1,1 0 0,0 0 1,-1 0-1,1 1 0,0-1 1,0 0-1,-1 0 1,1 1-1,0-1 0,0 0 1,-1 0-1,1 1 0,0-1 1,0 0-1,0 1 0,0-1 1,0 0-1,-1 1 0,1-1 1,0 0-1,0 1 0,0-1 1,0 0-1,0 1 0,0-1 1,0 0-1,0 1 0,0-1 1,0 0-1,0 1 79,9 10-2822,19 4-1813,-10-12 3883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51.8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 0 9344,'-1'1'231,"0"0"-1,1 0 1,-1 0 0,0 0 0,0 0 0,0 0 0,0-1-1,0 1 1,0 0 0,0-1 0,0 1 0,0-1 0,0 1-1,-1-1 1,1 1 0,0-1 0,0 0 0,0 0 0,-1 0-1,1 1 1,0-1 0,0 0 0,0-1 0,-1 1 0,1 0-231,-22 2 970,22-1-958,1-1 1,-1 1-1,0 0 1,0-1-1,1 1 1,-1 0-1,0-1 1,1 1-1,-1 0 1,1 0-1,-1-1 1,1 1-1,-1 0 1,1 0-1,-1 0 1,1 0-1,0 0 1,0-1-1,-1 1 1,1 0-1,0 0 0,0 0 1,0 0-1,0 1-12,0 28 471,1-19-351,-1 30 677,-4 23-797,2-50 17,0-1 1,-1 1-1,0 0 1,-1-1-1,-1 1 1,-2 4-18,-15 38-436,17-39-46,-2 0 0,0-1-1,-6 11 483,3-13-4885,15-31 1104,0 3 3109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52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39 5504,'2'5'659,"0"0"1,0 0-1,1 0 1,0-1-1,0 0 1,0 1-1,1-1 1,3 3-660,-7-6 23,1 0 0,0-1 0,0 1 0,0-1 0,0 1 0,0-1 0,-1 1 0,1-1 0,0 1 0,0-1 0,0 0 1,0 0-1,0 0 0,0 1 0,0-1 0,0 0 0,0 0 0,0 0 0,0 0 0,1-1-23,-1 1 127,1-1-1,-1 0 1,1 1-1,-1-1 1,1 0-1,-1 0 1,0 0-1,0 0 1,1 0-1,-1 0 1,0-1-1,0 1 1,0 0-1,0-1 1,0 1-1,0 0 1,-1-1-127,1 0 20,0 1 1,0-1-1,0 1 0,0-1 1,0 1-1,-1-1 1,1 1-1,-1-1 1,1 0-1,-1 1 1,0-1-1,1 0 1,-1 1-1,0-1 1,0 0-1,0 1 1,-1-1-1,1 0 1,0 1-1,0-1 1,-1 0-1,1 1 1,-1-1-1,0 1 0,1-1 1,-1 1-1,0-1 1,0 1-1,0-1 1,0 1-1,0 0 1,0-1-1,-1 1 1,1 0-1,0 0 1,0 0-1,-1 0 1,1 0-1,-1 0 1,1 1-1,-1-1-20,-1-1 58,0 1-1,0 0 0,-1 0 1,1 0-1,0 0 1,-1 0-1,1 0 1,-1 1-1,1 0 0,-1 0 1,1 0-1,-1 0 1,1 0-1,0 1 0,-1 0 1,1-1-1,-1 1 1,1 0-1,-3 2-57,2 0 109,-1 0-1,1 0 1,0 1-1,0 0 0,0 0 1,1 0-1,-1 0 1,1 0-1,0 1 1,0-1-1,1 1 1,-1 0-1,1 0-108,-2 5 98,0-1-1,1 1 0,0 0 1,0 0-1,1 0 1,0 3-98,1-6 57,1 0 1,0 0-1,1 1 0,-1-1 1,1 0-1,1 0 1,-1 0-1,1 0 0,0 0 1,1-1-1,-1 1 0,2 0 1,-1-1-58,-2-4 4,0 0 0,1 0-1,-1 0 1,1 0 0,-1 0 0,1-1 0,-1 1 0,1 0 0,0-1 0,0 1 0,0-1-1,0 0 1,0 0 0,0 0 0,0 0 0,1 0 0,-1 0 0,0 0 0,1-1-1,-1 1 1,0-1 0,1 0 0,-1 0 0,0 0 0,1 0 0,-1 0 0,1 0 0,-1 0-1,0-1 1,1 1 0,-1-1 0,0 0 0,0 0 0,1 0 0,-1 0 0,0 0-1,0 0 1,0 0 0,0-1 0,0 1-4,5-5 2,0 0 0,0 0 1,0 0-1,-1-1 0,1 0 0,-2 0 0,1 0 0,-1-1 0,0 0 0,-1 0 1,0 0-1,0 0 0,-1-1 0,0 1 0,2-10-2,-4-4-27,-1 22-250,-10 4-91,8-1 367,0 0 0,1 0 0,-1 0 1,1 0-1,0 1 0,0-1 0,0 0 0,1 1 0,-1-1 0,1 1 0,0-1 0,0 0 1,0 1-1,0-1 0,0 1 0,1-1 0,-1 0 0,1 1 0,0-1 0,1 2 1,-1-1-56,0 1 0,1-1 0,-1 0 0,1 0 0,0 0 0,1 0 0,-1 0 0,0-1 0,1 1 0,0-1 0,0 1 0,0-1 0,0 0 0,1 0-1,2 2 57,-3-4-244,0 1-1,-1-1 1,1 0-1,0 0 1,0 0-1,-1 0 1,1-1-1,0 1 1,0-1-1,0 0 1,0 1-1,0-2 1,0 1-1,0 0 1,0 0-1,0-1 1,0 1-1,-1-1 1,1 0-1,0 0 1,0 0-1,-1-1 1,1 1-1,0 0 1,-1-1-1,0 0 245,14-10-634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53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 8320,'-13'0'5596,"8"1"-5476,0-1 0,0 1 0,0 0 0,0 0 0,1 0 0,-1 1 1,0 0-1,1 0 0,-1 0-120,1 1 128,0 0 0,0 1 0,0-1 1,1 0-1,-1 1 0,1 0 0,0 0 0,0 0 1,0 0-1,0 1 0,1-1 0,0 1 0,0-1 1,0 1-1,1 0 0,-1 0 0,1 0 0,0 0 1,1 0-1,-1 0 0,1 0 0,0 0 1,0 0-1,0 0 0,1 0 0,0 2-128,1-1-15,1-1 0,-1 1 0,1-1 0,0 0 0,1 1 0,-1-1 0,1-1 0,0 1 0,0 0 0,0-1 0,1 0 0,0 0 0,0 0 0,0-1 0,0 0 0,4 2 15,-2-2 37,1-1-1,-1 0 0,1-1 1,0 1-1,-1-2 1,1 1-1,0-1 1,-1 0-1,1-1 1,0 0-1,-1 0 1,1 0-1,-1-1 1,1 0-1,-1-1 0,0 0 1,0 0-1,0 0 1,0-1-1,-1 0 1,5-3-37,-3 2-7,1-1 0,-1-1 0,0 1 0,0-1 0,-1-1 0,0 1 0,0-1 0,-1-1 0,0 1 0,-1-1 0,0 0 0,0 0 0,0 0 0,-2-1 0,3-8 7,-5 18-2,-1-1 0,0 1-1,0-1 1,1 0 0,-1 1-1,0-1 1,0 0 0,0 1-1,0-1 1,0 0-1,0 0 1,0 1 0,0-1-1,0 0 1,0 1 0,0-1-1,0 0 1,-1 1 0,1-1-1,0 0 1,0 1 0,-1-1-1,1 1 1,-1-1-1,1 0 1,0 1 0,-1-1-1,0 0 3,0 1-3,0 0-1,0 0 0,1 0 1,-1 0-1,0 0 1,0 0-1,0 0 0,0 0 1,0 0-1,0 0 0,0 0 1,0 0-1,0 1 0,0-1 1,0 0-1,0 1 0,0 0 4,-6 2-12,1 1-1,-1-1 0,1 2 0,0-1 0,0 1 13,0 1 44,-1 0-1,1 1 0,0-1 1,1 1-1,-1 0 0,2 1 1,-1-1-1,1 1 0,0 0 1,0 0-1,1 1 0,0-1 1,1 1-1,0-1 0,0 1 1,0 5-44,2-12 7,1 0 0,-1 0 0,0 0 0,1 0 0,-1 0 0,1 0 0,0 0 0,-1 0 0,1 0 0,0-1 0,0 1 0,1 0 0,-1-1 0,0 1 0,0 0 0,1-1 0,-1 0 0,1 1 0,-1-1 0,1 0-1,0 0 1,-1 1 0,1-1 0,0-1 0,0 1 0,0 0 0,0 0 0,-1-1 0,1 1 0,0-1 0,2 1-7,2 0 23,1 0 0,-1 0 0,1-1-1,-1 0 1,1 0 0,-1 0 0,1-1-1,-1 0 1,4-1-23,6-2-312,0-1-1,0-1 1,0 0 0,-1-1-1,6-4 313,-14 6-2092,0 1 0,-1-1 0,1 0 0,2-4 2092,-8 8-1824,-1 1 880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54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23 7680,'0'0'79,"0"0"0,0 0 1,-1 0-1,1 0 0,0 0 1,0 0-1,0 0 0,0 0 1,0 0-1,0 0 0,0 0 1,0 0-1,0 0 0,0 0 1,0 0-1,0 0 0,0 0 1,-1 0-1,1 0 0,0 0 1,0 0-1,0 0 0,0 0 0,0 0 1,0 0-1,0 0 0,0 0 1,0 1-1,0-1 0,0 0 1,0 0-1,0 0 0,0 0 1,0 0-1,0 0 0,0 0 1,0 0-1,0 0 0,0 0 1,0 0-1,0 0 0,0 0 1,0 1-1,0-1 0,0 0 1,0 0-1,0 0 0,0 0 0,0 0 1,0 0-1,0 0 0,0 0 1,0 0-1,0 0 0,0 0 1,0 0-1,0 0 0,0 1 1,0-1-1,0 0 0,0 0 1,0 0-1,0 0 0,0 0 1,1 0-1,-1 0-79,-1 0 131,0 0 0,0 1 1,1-1-1,-1 0 0,0 1 1,1-1-1,-1 1 0,1-1 0,-1 1 1,0-1-1,1 1 0,-1-1 0,1 1 1,-1 0-1,1-1 0,0 1 0,-1 0 1,1-1-1,0 1 0,-1 0 0,1-1 1,0 1-1,0 0 0,-1 0 1,1-1-1,0 1 0,0 0 0,0 0 1,0 0-1,0 0-131,-8 23 885,0-4-544,4 3-392,2 0-1,0 0 1,1 11 51,1-34 2,0 1 0,0-1 0,0 1 0,0 0 1,0-1-1,0 1 0,0 0 0,0-1 0,0 1 0,0 0 1,0-1-1,1 1 0,-1-1 0,0 1 0,0 0 0,1-1 1,-1 1-1,0-1 0,1 1 0,-1-1 0,1 1 0,-1-1 1,1 1-1,-1-1 0,1 0 0,-1 1 0,1-1 0,-1 1 0,1-1 1,-1 0-1,1 1-2,1-1 4,0 0 0,-1 0 0,1 0 1,-1 0-1,1-1 0,-1 1 0,1 0 1,-1 0-1,1-1 0,-1 1 0,1-1 0,-1 0 1,2 0-5,3-2-23,0 0 0,0-1 0,-1 0 0,1 0 0,-1-1 0,3-2 23,-4 2 23,0 0 1,-1 0-1,0 0 1,0 0-1,0-1 1,0 1-1,-1-1 1,0 0-1,0 1 0,0-2-23,-4 6 3,1 1 0,0 0 0,-1 0 0,1 0 0,0 0 0,0 0-1,-1 0 1,1 0 0,0 0 0,-1 1 0,1-1 0,0 0-1,0 1 1,0-1 0,-1 1-3,0 0-2,-1 0 0,1 1 0,-1-1 0,1 1 0,0-1 0,0 1 0,0 0 0,0 0 0,0 0 0,0 0 1,0 0-1,1 0 0,-1 0 0,1 1 0,-1-1 0,1 1 0,0-1 0,0 1 0,0-1 0,0 1 0,1 0 0,-1 0 0,1-1 0,-1 1 0,1 0 0,0 0 0,0-1 0,0 1 0,1 0 0,-1 0 0,1-1 0,-1 1 0,1 0 0,0-1 0,0 1 0,0-1 0,0 1 0,1-1 0,-1 1 1,1-1-1,-1 0 0,1 0 0,0 1 0,0-1 0,0 0 0,0-1 0,0 1 0,0 0 0,0-1 0,1 1 0,-1-1 0,1 0 0,-1 0 0,1 0 0,-1 0 0,1 0 0,0 0 2,4 0 43,0 1-1,-1-2 1,1 1-1,0-1 1,0 0-1,-1 0 0,1 0 1,0-1-1,0 0 1,-1-1-1,1 0 1,-1 0-1,1 0 1,-1-1-1,0 1 1,0-1-1,0-1 1,0 1-1,-1-1 1,1 0-1,-1-1 1,0 1-1,0-2-42,2 0 15,-1-2 1,-1 1-1,1 0 0,-1-1 1,-1 0-1,1-1 0,-1 1 0,-1-1 1,1 1-1,-2-1 0,1 0 0,-1 0 1,0 0-1,-1-1 0,0 1 0,-1-6-15,1 6-94,-1 6-39,0 0-1,0 0 1,0 0-1,0 0 1,-1 0-1,1 0 1,-1 0-1,1 0 1,-1 0-1,-1-1 134,1 3-624,1 1-123,0 0-346,0 0-475,0 0-1386,0 0-476,0 0 1260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3:11:54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415 1 9600,'-13'7'7498,"-13"14"-6239,12-8-1139,1 1 1,1 0-1,1 1 0,0 0 1,1 1-1,0 0 0,-1 5-120,-67 144 958,6 3-1,-32 121-957,99-278-78,4-9-90,-1 1 1,1-1-1,0 0 0,0 0 1,0 0-1,1 1 0,-1-1 1,0 0-1,1 1 0,-1 1 168,-5-13-2833,-2-7-2909,7 0 4878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1:55:31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260 678 5632,'-1'1'96,"1"-1"-1,0 0 1,0 0 0,0 0 0,-1 0-1,1 0 1,0 0 0,0 0 0,-1 0-1,1 0 1,0 0 0,0-1 0,0 1 0,-1 0-1,1 0 1,0 0 0,0 0 0,-1 0-1,1 0 1,0 0 0,0 0 0,0-1-1,0 1 1,-1 0 0,1 0 0,0 0-1,0 0 1,0-1 0,0 1 0,0 0 0,0 0-1,-1 0 1,1-1 0,0 1 0,0 0-1,0 0 1,0-1-96,2-9 1566,3-9-878,-5 12-783,-1-3 2940,1 10-2795,0-1 1,0 1-1,-1 0 0,1 0 1,0 0-1,0 0 1,-1 0-1,1 0 1,0 0-1,0 0 1,0 0-1,-1-1 0,1 1 1,0 0-1,0 0 1,-1 0-1,1 0 1,0 1-1,0-1 1,-1 0-1,1 0 0,0 0 1,0 0-1,-1 0 1,1 0-1,0 0 1,0 0-1,-1 0 1,1 1-1,0-1 0,0 0 1,0 0-1,0 0 1,-1 0-1,1 1 1,0-1-1,0 0 1,0 0-51,-1 0 20,1 1 1,0-1-1,-1 0 1,1 1 0,0-1-1,0 0 1,-1 1 0,1-1-1,0 0 1,0 1-1,0-1 1,-1 1 0,1-1-1,0 0 1,0 1-1,0-1 1,0 1 0,0-1-1,0 1 1,0-1 0,0 1-1,0-1 1,0 0-1,0 1 1,0-1 0,0 1-1,0-1 1,0 0 0,1 1-1,-1-1 1,0 1-1,0-1 1,0 0 0,1 1-1,-1-1 1,0 1-21,12 14 469,-9-11-337,3 3-61,0 0-1,1-1 0,-1 1 0,1-1 0,0-1 0,1 1 0,-1-1 1,1-1-1,0 1 0,0-1 0,1 0-70,18 6 475,0-1-1,25 4-474,20 7 423,-40-11-129,0-2-1,10 1-293,8 1 320,-4-1-59,0-2 1,0-3-1,1-1 0,0-3 1,32-4-262,393-15 1381,-390 23-996,0 4-385,-12-2 111,31-1 545,7-6-656,-12 1 267,172-4 21,5-2-107,-218 4-106,24-2 261,44-9-336,-96 10 22,-1-1 0,1-2 0,-1 0 0,-1-2 1,1-1-1,13-8-22,-33 14 24,0 0 0,1-1 0,-1 1 0,-1-1 1,1-1-1,-1 1 0,0-1 0,0 0 0,-1 0 0,4-7-24,6-11 69,-2-1 0,4-12-69,17-33 85,-15 41-132,-12 21 51,-1 1 0,0-1 0,0 0 0,-1 0-1,-1-1 1,1 1 0,-1-1 0,0 0 0,-1 0 0,0 0 0,-1 0 0,1 0-4,-2 0-9,0 1 0,-1-1 1,0 1-1,0-1 0,-1 1 0,-2-6 9,3 9 0,-1 1-1,0 0 1,0 0-1,-1 0 1,1 0-1,-1 1 1,0-1 0,0 1-1,0-1 1,0 1-1,-1 0 1,1 0-1,-3-1 1,-13-10-51,-2 1-1,0 1 1,-22-10 51,-58-30 122,-143-37-122,207 78 0,-1 3 0,-1 1-1,-29 0 1,-7-3 12,18 5 0,0 2 0,-52 5-12,22 0 67,-132 3-41,117 4 32,49-3 25,-1-3 0,0-1 0,0-3 0,-30-6-83,25 1 36,-1 3 0,-50 3-36,38 1 45,8 1-36,1 3-1,0 2 1,-23 8-9,-185 49 70,191-46-61,-20-1-9,-19 3 151,58-10-169,43-8 5,0 0 0,0 1 0,0 1 0,0 1 0,1 1 0,-1 0-1,1 1 1,-4 4 13,-1 4-53,0 2 0,0 1-1,2 1 1,-18 21 53,36-38-7,-1 1 0,1 0 0,0-1-1,1 1 1,-1 0 0,0 0 0,1 0 0,0 1 0,-1-1 0,1 0 0,1 0-1,-1 1 1,0-1 0,1 0 0,0 1 0,-1-1 0,1 1 0,1-1 0,-1 0 0,0 1-1,1-1 1,0 1 0,0-1 0,0 0 0,0 0 0,1 3 7,3 3-16,-1 0-1,1-1 1,1 1 0,0-1 0,0 0 0,1 0-1,0-1 1,5 4 16,-2-3-11,0 0 0,0-1 0,1 0-1,0-1 1,1 0 0,-1-1 0,1 0 0,0-1-1,0 0 1,9 1 11,-11-2 0,-1 1 0,1 0 0,0 0 0,-1 1 0,6 5 0,9 3 0,-8-5-8,0 0-34,-1 1 0,0 0 1,13 11 41,-27-20-16,-1 1 1,1-1-1,-1 0 0,0 1 1,1-1-1,-1 0 1,1 1-1,-1-1 0,0 1 1,1-1-1,-1 1 0,0-1 1,0 1-1,1-1 1,-1 1-1,0-1 0,0 1 1,0-1-1,0 1 1,0-1-1,0 1 0,0-1 1,0 1-1,0 0 0,0-1 1,0 1-1,0-1 1,0 1-1,0-1 0,0 1 1,0-1-1,-1 1 0,1-1 16,-1 2-347,0-1 0,0 1-1,0-1 1,-1 0 0,1 1-1,0-1 1,-1 0 0,1 0-1,-1 0 1,1 0 0,-1 0 347,-3 2-2111,-1 0 0,1-1 0,-1 0 0,1 0 0,-1 0 0,-4 0 2111,-13-1-3824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1:52:44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5074 275 5376,'-6'-9'3184,"-16"-3"-1055,0 2 1,-22-7-2130,6 5 224,-1 2 1,-1 1-1,1 2 1,-29 0-225,-22 2 217,50 4-29,-1-1-1,-27-7-187,25 3 130,0 1-1,-7 3-129,-33-4 130,76 5-117,-97-9 327,-1-5 1,-48-16-341,61 12 406,0 5 0,-1 3 0,-3 5-406,-43-6 440,-71-1 1090,-100 12-1530,164 2 299,-202 7 331,117-19-332,0 0-106,-244 25-56,334-1-159,1 5 1,-49 17 22,28 7-81,-8 10 81,160-49 6,-36 11-8,-29 10-3,1 2 0,-1 4 5,51-19 3,0 1 0,1 1 0,1 0-1,0 2 1,1 0 0,0 2 0,2 0 0,-5 6-3,4-2 11,1 2 1,1 0-1,1 1 1,1 0-1,1 1 1,2 1-1,-3 7-11,1 2 65,1-6-78,2 0 0,0 0 0,2 1 0,2 0 0,0 3 13,7-28 11,-1-1 0,1 1 0,0 0 0,0-1 0,0 1 0,1-1 0,0 1 1,0-1-1,0 1 0,0-1 0,1 0 0,-1 0 0,1 1 0,0-1 0,1 0 0,-1-1 0,2 3-11,5 4 39,-1-1-1,1 0 1,1-1 0,0 0-1,6 3-38,6 6 83,-1-3-44,0 0 0,1-1-1,0-2 1,1 0 0,0-1 0,10 2-39,49 13 483,19 1-483,-62-17 63,55 12 12,1-5 0,0-4 0,36-2-75,290-7 185,-274-7-157,253-4 131,768 12 673,-836-15-791,-2 0 110,-67 2-76,-3 0 133,60 2 586,36-17-794,-246 12 166,-1-6-1,40-14-165,-119 24 41,-1-1 0,-1-2 0,0-1 0,0-2 1,-1 0-1,-1-2 0,20-15-41,-41 27 10,0 0-1,0 0 1,0 0 0,-1-1-1,0 1 1,0-1 0,0 0 0,-1 0-1,1-1 1,-1 1 0,0-1-1,-1 0 1,0 0 0,0 0-10,0 0 20,-1-1 0,0 0 1,0 0-1,-1 0 0,0-1 0,0 1 0,-1 0 1,0 0-1,0 0 0,0 0 0,-1 1 1,-1-4-21,-9-18 17,0 0 0,-2 1 0,-1 0 0,-1 2 0,-19-25-17,16 23-32,-8-7 75,-1 2-1,-2 0 1,-31-24-43,51 47-4,-1 1-1,0 0 1,-1 1 0,0 0 0,0 1-1,0 0 1,-4-1 4,-28-8-103,-23-5 103,-24-7 5,64 18-4,-1 1 0,0 2 1,0 0-1,-2 2-1,-116-8-14,94 9 12,-6 2-80,0 2-1,-17 5 83,-21 0-128,53-4 101,-17 1-3997,-4-3 4024,44-1-2715,1-1 0,-1 0 0,1-2 0,0 0 0,-6-3 2715,-24-13-3904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39:38.4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5632,'-1'5'992,"1"-5"-845,0 0-1,0 0 0,0 1 0,0-1 0,0 0 0,0 0 0,0 0 1,0 1-1,0-1 0,0 0 0,0 0 0,0 0 0,0 0 0,0 1 0,0-1 1,0 0-1,0 0 0,-1 0 0,1 0 0,0 1 0,0-1 0,0 0 1,0 0-1,0 0 0,-1 0 0,1 0 0,0 0 0,0 0 0,0 1 1,0-1-1,-1 0 0,1 0 0,0 0 0,0 0 0,0 0 0,-1 0 0,1 0 1,0 0-1,0 0 0,0 0 0,0 0 0,-1 0 0,1 0 0,0 0 1,0 0-1,0 0 0,-1 0 0,1 0 0,0-1 0,0 1 0,0 0 1,0 0-1,-1 0 0,1 0 0,0 0 0,0 0 0,0-1-146,0 2 116,0-1 0,0 0 0,-1 0 0,1 0-1,0 0 1,0 0 0,0 0 0,0 0 0,0 1-1,0-1 1,0 0 0,0 0 0,0 0 0,0 0 0,0 0-1,0 0 1,0 1 0,0-1 0,0 0 0,0 0 0,0 0-1,0 0 1,0 0 0,0 0 0,0 1 0,0-1 0,0 0-1,1 0 1,-1 0 0,0 0 0,0 0 0,0 0 0,0 0-1,0 0 1,0 0 0,0 1 0,0-1 0,0 0 0,0 0-1,1 0 1,-1 0 0,0 0 0,0 0 0,0 0-1,0 0 1,0 0-116,11 4 1576,9 1-1088,0-1-363,-1 0 1,0 2-1,0 0 0,0 2 1,-1 0-1,9 5-125,-14-6 40,-1 1 1,0 0-1,0 1 1,-1 1 0,-1-1-1,1 2 1,3 5-41,16 21 180,15 26-180,4 6 16,72 89 293,-106-137 26,-2 1 0,10 20-335,-3-6 200,-15-26-162,-1 0 1,0 0 0,0 0-1,-1 1 1,0-1 0,-1 1-1,1 9-38,0 13 295,-2 31-295,8 61 368,-1-19 160,-7-93-429,0-11-81,-1-1 0,0 1 0,0-1 0,0 0 0,1 1 0,-2-1 0,1 1 0,0-1 0,0 1 0,0-1 0,-1 1 0,1 0-18,-6 39 453,-11 44-341,10-47-74,2-16 19,1 0-1,0 1 1,1 19-57,2-29-4,0-1 0,-1 1 0,-1-1 0,0 0 0,-5 12 4,3-8-11,0 0-1,-1 13 12,-23 108 0,-29 191 0,48-260 55,8-47-18,-1 1-1,-6 17-36,6-24-3,1-1 0,0 1 0,0 14 3,-5 33 100,1-23-189,4-25 91,0 1 0,-2-1 1,1 0-1,-1-1-2,-4 16 16,7-24-5,0 0-1,0 0 1,0 0 0,-1 0-1,0 0 1,0 0-1,-1 1-10,-4 8 50,1-1 0,1 2-1,0-1 1,-1 13-50,2-14 47,-17 52 262,19-59-262,0 0 1,1 0-1,-1 0 0,1 0 0,1 0 1,-1 0-1,1 1-47,-4 30 37,3-31-44,1 1 1,-1-1-1,-1 0 0,1 1 0,-2 2 7,1-2-16,0 0-1,0 0 0,1 0 0,0 0 1,0 5 16,-6 54 160,3-32-144,4-26-16,-1-1 0,0 1 0,0 0 0,0-1 0,-1 1 0,0-1 0,-2 3 0,2 10 125,3-19-130,-1 1 1,0 0-1,0-1 0,0 1 1,0-1-1,0 1 0,-1-1 1,1 1-1,0-1 0,-1 1 1,1-1-1,-1 1 5,-9 39 256,9-39-255,0 1 0,1-1 0,-1 1 0,1-1 0,-1 1 1,1 0-1,0-1 0,0 1 0,0 0 0,1 0-1,-5 8 113,4-10-112,-1 0 0,0 0 0,1 0-1,-1 1 1,1-1 0,-1 0 0,1 1 0,-1-1 0,1 0 0,0 1 0,0-1 0,0 1 0,0-1 0,0 0 0,0 1 0,0-1-1,-12 51 117,7-19-117,5-31 4,0 0 0,-1 0 0,0 0 0,1 0 0,-1 0 0,0 0-1,0 0 1,0 0 0,-1 0 0,1 0-4,-1 0 5,1 0 1,-1 0-1,1 1 0,0-1 0,0 0 0,0 0 0,1 0 0,-1 1 1,0-1-1,1 3-5,-6 29 413,4-28-451,0 0 0,1 0 0,0 0 1,0 1-1,1 1 38,-4 44 602,4-41-575,-1-1 0,0 1-1,0-1 1,-1 2-27,0-5-17,0 1 1,0-1-1,1 1 0,1 0 0,-1-1 1,1 1-1,0 1 17,-8 36 48,7-40-52,1-1 0,-1 1-1,0-1 1,0 1 0,0-1 0,-1 1 4,-4 15-349,0 6 473,2-11-173,1-1 1,0 1 0,1 0 0,1 6 48,0-14 0,1 0 0,-2 1 0,1-1 0,-1 0 0,-1 2 0,1-1 0,0-1 0,1 0 0,0 0 0,0 1 0,0 2 0,0-5-16,1 1 0,-2 0 0,1-1 0,-1 1 0,1-1 0,-2 1 0,1-1 0,-2 3 16,3-6-1,1 0-1,-1 0 1,0 1 0,1-1 0,0 0-1,0 0 1,-1 0 0,1 1-1,1-1 1,-1 0 1,0 0-15,0-1 1,0 1-1,0 0 1,0-1-1,0 1 1,0 0-1,0-1 1,-1 1-1,1-1 1,0 1-1,-1-1 1,0 1-1,1-1 1,-1 1-1,0-1 1,0 2 14,0-2 0,-1 1 0,1-1 1,0 1-1,0-1 1,0 1-1,0 0 0,0 0 1,0 0-1,1-1 0,-1 1 1,1 0-1,-1 0 0,1 0 1,0 0-1,0 2 0,-1 36-13,1-26 10,-8 13 3,6-23-48,0 6-32,2-9 80,0 1 0,0-1 0,0 1 0,0-1 0,-1 0 0,1 1 0,0-1 0,-1 1 0,1-1 0,-1 0 0,1 1 0,-1-1 0,0 1 0,-3 11 0,0 32 1525,0-16-3167,2-29 2530,2 0-874,-1 0 0,1 0 0,0 0 0,0 0 0,0 0 0,-1 0 0,1 0 0,0 0 0,0 0 0,-1 0 0,1 0 0,0 0 0,0 0 0,0 0 0,-1 0 0,1 0-1,0 0 1,0 0 0,0 0 0,-1 0 0,1 1 0,0-1 0,0 0 0,0 0 0,-1 0 0,1 0 0,0 0 0,0 1 0,0-1 0,0 0 0,0 0 0,-1 0 0,1 0 0,0 1 0,0-1 0,0 0 0,0 0 0,0 0 0,0 1 0,0-1-1,0 0 1,0 0 0,0 1 0,0-1 0,0 0 0,0 0 0,0 0 0,0 1 0,0-1 0,0 0 0,0 0 0,0 0 0,0 1 0,0-1 0,0 0 0,0 0 0,0 0 0,1 1 0,-1-1-14,-2 4 67,0 2-150,1-6 72,1 0 13,0 0-1,0 0 0,0 0 1,0 0-1,-1 0 0,1 0 1,0 0-1,0 0 1,0 0-1,0 0 0,0 0 1,0 0-1,0 0 0,-1 0 1,1 0-1,0 0 1,0 0-1,0 0 0,0 0 1,0 0-1,0 0 0,-1 0 1,1 0-1,0 0 1,0 0-1,0 0 0,0 0 1,0 1-1,0-1 1,0 0-1,0 0 0,0 0 1,0 0-1,-1 0 0,1 0 1,0 0-1,0 0 1,0 1-1,0-1 0,0 0 1,0 0-1,0 0 0,0 0 1,0 0-1,0 0 1,0 0-1,0 1 0,0-1 1,0 0-1,0 0 0,0 0 1,0 0-1,0 0 1,0 0-1,0 0 0,0 1 1,0-1-1,0 0-1,0 1-69,0-1 42,0 0 70,0 14-1419,0-10 3675,-1-2-3290,1-2 610,0 0-1,0 1 0,0-1 1,0 0-1,-1 0 0,1 0 1,0 0-1,0 0 0,0 0 1,0 0-1,-1 0 0,1 0 1,0 1-1,0-1 0,0 0 1,-1 0-1,1 0 1,0 0-1,0 0 0,0 0 1,-1 0-1,1 0 0,0 0 1,0-1-1,0 1 0,-1 0 1,1 0-1,0 0 0,0 0 1,0 0-1,-1 0 0,1 0 1,0 0-1,0 0 0,0-1 1,0 1-1,0 0 0,-1 0 1,1 0-1,0 0 1,0-1-1,0 1 0,0 0 1,0 0-1,0 0 0,0 0 1,0-1-1,-1 1 0,1 0 1,0 0-1,0 0 0,0-1 1,0 1-1,0 0 382,-7-11-4981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12.9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38 103 3456,'-5'-4'629,"1"-1"0,0-1 0,1 1-1,-1 0 1,1-1 0,0 0 0,0 0 0,-1-4-629,-1-14 4611,5 23-3485,0 1-198,0 0-139,0 0-139,0 0-79,0 0 26,0 0 17,0 0 20,0 0-10,0 1-541,1-1 0,-1 0 0,0 1 0,0-1 0,0 1 0,1-1 0,-1 0 0,0 1 0,1-1-1,-1 0 1,0 1 0,1-1 0,-1 0 0,1 0 0,-1 1 0,0-1 0,1 0 0,-1 0-1,1 0 1,-1 1 0,1-1 0,-1 0 0,0 0 0,1 0 0,-1 0 0,1 0 0,-1 0 0,1 0-1,-1 0 1,1 0 0,-1 0 0,1 0 0,-1 0 0,1-1-83,22 2 996,-21-1-885,141-2 1327,161 5-535,-83 14-101,175 6-132,-189-22-262,502-16 74,-587 10-222,18 6-260,-48 1 169,0-4 0,79-13-169,-135 10 10,82-13 170,11 5-180,-89 10 27,0 3 0,0 1 0,0 2 0,0 2 0,9 3-27,-46-7-365,0 0-1,0 0 1,0 0 0,0 1 0,0-1-1,-1 1 1,1-1 0,0 1-1,-1 0 366,-1-1-88,-1-1 0,0 0 0,1 0-1,-1 1 1,0-1 0,0 0 0,1 0-1,-1 1 1,0-1 0,0 0 0,1 1 0,-1-1-1,0 1 1,0-1 0,0 0 0,0 1-1,0-1 1,0 0 0,1 1 0,-1-1 0,0 1-1,0-1 1,0 0 0,0 1 0,0-1-1,0 1 1,-1-1 88,1 1-74,-1 0 0,1-1-1,-1 1 1,0 0 0,0-1-1,1 1 1,-1-1 0,0 1-1,0-1 1,1 0 0,-1 1-1,0-1 1,0 0 0,0 1-1,0-1 1,0 0 0,0 0-1,0 0 75,-25 2-672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2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 2 9984,'0'-1'467,"-1"1"0,0 0 0,1 0 0,-1 0 1,1 0-1,-1-1 0,0 1 0,1 0 0,-1 0 0,0 0 1,1 0-1,-1 0 0,0 1 0,1-1 0,-1 0 1,1 0-1,-1 0 0,0 0 0,1 1 0,-1-1 0,1 0 1,-1 1-1,1-1-467,-15 14 2653,-8 25-4061,21-34 2095,-4 7-665,1 1 1,0-1-1,1 1 1,1 0-1,-3 14-22,-5 71 33,2-14-50,2-50 3,4-25 31,1 0-1,0-1 0,1 1 1,-1 0-1,2 0 0,0 0 1,0 0-1,1 7-16,-1-14 4,1-1-1,0 1 1,0 0-1,-1-1 1,1 1 0,0-1-1,0 0 1,0 1-1,0-1 1,1 0-1,-1 0 1,0 1 0,1-1-1,-1 0 1,0 0-1,1 0 1,-1-1 0,1 1-1,0 0 1,-1-1-1,1 1 1,-1 0 0,1-1-1,1 0-3,7 2 84,-1 0-1,1-1 0,0 0 1,0-1-84,4 1 108,14 0 74,0-1-1,-1-2 1,1 0-1,4-2-181,110-24 758,-83 15-317,-56 11-439,1 1 0,0 0 1,0 0-1,1 1 0,-1-1 0,0 1 0,0 0 0,0 0 0,0 0 1,0 1-1,0-1 0,1 1 0,-1 0 0,0 0 0,-1 1 0,1-1 0,0 1 1,0 0-1,0 0 0,1 1-2,-5-3-1,1 1 0,-1-1 0,0 0 0,0 0 0,0 0 1,1 1-1,-1-1 0,0 0 0,0 0 0,0 0 0,0 1 0,0-1 0,0 0 1,0 0-1,1 1 0,-1-1 0,0 0 0,0 0 0,0 1 0,0-1 0,0 0 0,0 0 1,0 1-1,0-1 0,0 0 0,0 0 0,-1 1 0,1-1 0,0 0 0,0 0 0,0 1 1,0-1-1,0 0 0,0 0 0,0 1 0,-1-1 0,1 0 0,0 0 0,0 0 1,0 1-1,-1-1 0,1 0 0,0 0 0,0 0 0,0 0 0,-1 0 0,1 0 0,0 1 1,0-1-1,-1 0 0,1 0 0,0 0 0,0 0 0,-1 0 0,1 0 1,-13 6-2239,9-6 932,-27 3-6928,-1-9 5148,-8-10 1402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4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10880,'-3'0'980,"1"0"0,-1 0 0,0 0 0,1 1 0,-1-1 0,1 1 0,-1-1 0,1 1 0,-3 1-980,4-1 123,-1 0 0,1 0 0,0 0 0,0 0 0,0 0 0,0 0 0,0 0 0,0 0 0,0 0 0,0 1 0,0-1 0,0 0 0,0 1 0,1-1 0,-1 0 0,1 1 0,-1 0-123,-2 10 49,0 0 0,1 0 0,0 0-1,1 0 1,1 1 0,-1-1 0,3 8-49,2 25-144,6 20 144,-3-20 37,1-11 38,-5-24-152,-1-1-1,-1 1 1,1 0-1,-1 5 78,-9-30 16,7 3-10,0 0-1,1 0 1,0 0-1,0 0 1,2-1-1,-1 2 1,2-1-1,2-10-5,0 7 6,-1-1 0,2 2 0,0-1 0,1 1 0,1 0 0,5-7-6,-13 21 1,0-1-1,1 0 1,-1 1-1,0-1 0,1 1 1,-1-1-1,1 1 1,-1-1-1,1 1 0,0-1 1,-1 1-1,1 0 1,-1-1-1,1 1 0,0 0 1,-1-1-1,1 1 1,0 0-1,-1 0 0,1 0 1,0-1-1,-1 1 0,1 0 1,0 0-1,-1 0 1,1 0-1,1 1 1,-1-1 1,0 1 0,1-1-1,-1 1 1,0 0 0,0-1-1,0 1 1,0 0 0,1 0-1,-1 0 1,0 0 0,-1-1-1,2 2-1,4 6 5,-1-1 0,1 1 1,-2 1-1,2 1-5,-2-3-10,61 89-22,-62-89 47,1-1-1,0-1 1,1 1 0,-1 0-1,1-1 1,0 0 0,0 0-1,1-1 1,-1 1 0,1-1-1,0 0-14,-3-3 11,0 1 0,0-1 1,0 0-1,0 0 0,0 0 0,0 0 0,0 0 0,0-1 0,0 1 0,0-1 0,0 0 0,0 0 0,0 0 0,0 0 0,1-1 0,-1 1 0,0-1 0,0 0 0,0 0 0,0 0 0,0 0 0,-1 0 0,1-1 0,0 1 0,1-2-11,4-2 22,-1-1-1,-1 0 1,1 0-1,-1-1 1,0 1-1,0-1 1,0 0-1,-1-1 1,-1 0-1,1 1 1,2-8-22,-4 9 13,-1-1 0,1 0 0,-1 0 1,0 0-1,-1 0 0,0 0 0,0-1 0,-1 1 1,1 0-1,-2 0 0,1-1 0,-1 1 0,0 0 1,-1-4-14,1 9 0,1 1 1,-1-1 0,1 1-1,-1 0 1,0-1 0,1 1-1,-1 0 1,0-1 0,0 1 0,0 0-1,0 0 1,0 0 0,0 0-1,-1 0 1,1 0 0,0 0-1,0 0 1,-1 0 0,1 0-1,0 1 1,-1-1 0,1 1 0,-1-1-1,1 1 1,-1 0 0,1-1-1,-1 1 1,1 0 0,-1 0-1,0 0 1,1 0 0,-1 0-1,1 0 1,-1 1 0,1-1 0,-1 0-1,1 1 1,-1-1 0,1 1-1,-1 0 0,-3 0-9,1 1 0,0 0 0,0 0 0,0 0 0,0 1 0,0-1 0,0 1-1,0 0 1,1 0 0,-1 0 0,1 0 0,0 1 0,-1 0 9,3-2-3,0 0 1,0-1-1,0 1 0,0 0 1,0-1-1,1 1 0,-1 0 1,0 0-1,1 0 0,-1 0 1,1-1-1,0 1 0,0 0 1,0 0-1,0 0 0,0 0 1,0 0-1,0 0 0,0 0 1,1 0-1,-1 0 0,1-1 1,0 2 2,1 0-6,0-1 0,0 1 0,0 0 0,0-1 0,0 1 0,1-1 0,0 0 0,-1 0 0,1 0 0,0 0 0,0 0 0,0 0 0,1 0 6,7 2-650,0 0-1,0 0 0,0-1 1,1 0-1,-1-1 0,1 0 1,-1-1-1,1 0 0,0-1 1,0 0-1,-1-1 1,1-1 650,-9 2-616,0-1 1,0 1 0,0-1 0,0 0 0,0 0 0,0-1 0,0 1 0,0 0 0,0-1 615,13-5-1056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4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0 9216,'-17'10'3723,"9"-6"1167,7-3-4731,1 0 0,-1-1 0,1 1 0,-1 0 0,1 0 0,0 0 0,-1 0 0,1-1 0,0 1 0,0 0 0,-1 0 0,1 0 0,0 0 1,0 0-1,0 0 0,0 0 0,0 0 0,1 0 0,-1 0 0,0 0-159,5 21 413,-1-13-336,0-1-1,1 1 0,1-1 0,0 0 0,0 0 1,0 0-1,1-1 0,0 0 0,0 0 0,1-1 1,2 2-77,16 10 55,1-1 1,25 13-56,-26-18-200,20 12-2278,-22-4-5559,-20-13 5909,-3-3 918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4.8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 13568,'-2'-1'4768,"-2"5"-2047,-12 15-1453,-12 25-1642,17-18 503,1 1 0,1 0 0,1 0 0,2 1 0,0 1-129,2 2-3520,1 0 1,1 22 3519,2-50-717,0-1 60,0-1-1,0 0 1,0 0 0,0 1-1,0-1 1,0 0 0,1 0-1,-1 1 1,0-1 0,1 0-1,-1 0 1,1 0 0,-1 1-1,2 0 658,2 2-3333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5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13440,'-1'0'513,"0"1"0,1 0 0,-1 0 0,0 0 0,1 0 0,-1 0 0,0 0 0,1 0 1,-1 0-1,1 0 0,0 0 0,-1 0 0,1 1 0,0-1-513,-1 30 0,2-19 363,3 106-662,21 116 299,-21-206-398,0 0-797,-3-18-4406,1-23 3916,2-8 789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5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46 109 11392,'-20'21'4288,"7"-16"-3329,1 2 385,12-7-128</inkml:trace>
  <inkml:trace contextRef="#ctx0" brushRef="#br0" timeOffset="1">5 139 20031,'10'-9'387,"0"0"0,1 1 0,-1 1 0,2 0 0,-1 0 0,1 1 0,0 0 0,4 0-387,24-8 163,38-8-163,-68 19 5,27-5-1,24-1-4,30-8 231,-88 17-403,-6 0-936,-14 3-2699,-23 6-1655,19-2 4449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5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39 13952,'-5'-20'5894,"4"4"-3844,2 14-1921,-1 23 0,3 44 19,9 49-148,-4-49-425,-1 51 425,-7-84-604,1-12-2678,-1-1 0,-2 16 3282,-2-25-1653,0-5 789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6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1 133 12928,'0'1'267,"0"0"1,0-1 0,0 1 0,0 0 0,1 0-1,-1 0 1,0-1 0,0 1 0,1 0 0,-1-1-1,0 1 1,1 0 0,-1 0 0,1-1-1,-1 1 1,1-1 0,-1 1 0,1 0 0,0-1-1,-1 1 1,1-1 0,0 0 0,-1 1 0,2 0-268,23 5 1305,-13-5-1443,1-1-1,-1-1 1,6 0 138,5-3 148,-1 0 0,1-1 0,-1-1 1,-1-2-1,11-4-148,25-14 309,20-14-309,-43 25 539,-34 15-533,0 0 1,0 0-1,1 0 0,-1 0 1,0 0-1,1 1 0,-1-1 1,0 0-1,0 0 0,1 0 1,-1 1-1,0-1 0,0 0 0,0 0 1,0 1-1,1-1 0,-1 0 1,0 0-1,0 1 0,0-1 1,0 0-1,0 1 0,0-1 1,1 0-1,-1 0 0,0 1 1,0-1-1,0 0 0,0 1 1,0-1-1,0 0 0,0 1 1,-1-1-1,1 0 0,0 0 1,0 1-1,0-1 0,0 0 0,0 1 1,0-1-1,0 0 0,-1 0 1,1 1-1,0-1-6,-3 17 95,1-12-58,-4 14 22,1 1 0,1-1-1,0 1 1,2 0 0,0 9-59,1-27-2,1 0-1,0 0 1,1 0 0,-1 0-1,0 0 1,0 0 0,1 0-1,-1 0 1,1-1 0,0 1-1,-1 0 1,1 0 0,0-1-1,0 1 1,0 0 0,1-1 0,-1 1-1,0-1 1,0 1 0,1-1-1,-1 0 1,1 0 0,-1 1-1,1-1 1,0 0 0,-1 0-1,1 0 1,0-1 0,0 1-1,0 0 3,0-1-2,1 1-1,-1-1 1,1 0-1,-1 0 1,0 0-1,1 0 1,-1 0-1,1-1 1,-1 1-1,1-1 0,-1 1 1,0-1-1,1 0 1,-1 0-1,0 0 1,0 0-1,1 0 1,-1-1-1,0 1 1,0-1-1,0 1 1,-1-1-1,2-1 3,1-2-13,0 1 0,-1-1 0,0 0 1,0 0-1,0 0 0,-1-1 0,0 1 0,0-1 0,0 1 1,0-1-1,-1 1 0,0-1 0,-1 0 0,1 0 0,-1 0 1,0 0-1,0 1 0,-1-1 0,1 0 0,-2 0 0,1 1 1,0-1-1,-1 0 0,0 1 0,0 0 0,-1-1 0,0 1 1,0 0-1,0 0 0,0 0 0,-1 1 0,-2-3 13,-17-19-2022,14 19-1269,0 0-3411,10 6 4179,6-3 1206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54:12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381 755 5376,'-4'0'237,"1"0"1,0 0-1,0-1 1,0 0-1,0 0 1,0 0-1,0 0 1,0 0-1,0 0 1,0-1-1,0 1 1,-2-3-238,-30-27-111,30 26 395,-1 0-1,1 0 1,-1 0 0,0 1 0,0 0-1,0 0 1,-7-3-284,12 6 58,-1 1 0,0-1 1,1 1-1,-1 0 0,0-1 0,1 1 1,-1 0-1,0 0 0,1 0 0,-1 0 1,0 0-1,1 0 0,-1 1 0,0-1 0,1 1 1,-1-1-1,1 1 0,-1-1 0,1 1 1,-1 0-1,1 0 0,-1 0 0,1 0 1,0 0-1,-1 0 0,1 0 0,0 0 0,0 0 1,0 1-1,-1-1-58,1 1 4,0 0 0,0 0 0,0 0 1,0 0-1,0 0 0,0 0 0,0 1 0,1-1 1,-1 0-1,1 0 0,-1 1 0,1-1 0,0 0 0,0 0 1,0 1-1,0-1 0,0 0 0,1 0 0,-1 1 0,1-1 1,0 0-5,0 3 61,2-1 0,-1 1 0,1-1 0,-1 1 0,1-1 0,0 0 0,1 0 0,-1 0 0,1-1 0,-1 1 0,1-1-61,9 6 293,-1 0 0,1-1-1,0 0-292,19 11 296,-19-12-231,-1 0 0,1-1 0,0 0 1,0-1-1,1-1 0,-1 0 0,1-1 0,4 1-65,30 3 201,37-1-201,-56-4 67,36 3 120,0-3 0,0-2-1,23-6-186,-8 0 120,0 3-1,7 4-119,54-1 183,-48-3-38,362-8 376,-201 2-340,-106 1 475,45 8-656,-130 5 931,21 6-931,-12-1 413,-71-10-412,115 14-98,95-2 97,-79-14-240,-36-1 486,70 8-246,-45 2 606,12-7-606,-11 1 263,8 5-263,-44-1 437,72-5-437,-144-1 53,0-1 0,0 0 0,0-1 0,0-1 0,-1 0 0,0-1 0,0 0 0,0-1 0,0 0 0,-1-1 0,0-1 0,0 0 0,-1-1-1,0 0 1,-1 0 0,8-9-53,15-21 40,-1 0 1,-2-3-1,-2 0 0,-1-3-40,-25 42-5,4-7 12,0 0 1,0-1-1,-1 0 1,-1 0-1,0 0 0,0 0 1,-1 0-1,-1-1 1,1-3-8,-3 8 3,1 1 0,-1-1 0,-1 0 0,1 0 0,-1 0 0,0 1 0,-1-1 0,1 0 0,-1 1 0,-1 0-1,1-1 1,-1 1 0,0 0 0,-1 0 0,1 0 0,-1 1 0,-1-1-3,-12-14 32,-1 0 0,-1 2 0,0 0 0,-1 1 0,-1 1 0,-1 1 0,0 1 0,-1 1 0,-1 1 0,-5-2-32,-36-12 107,-1 3 0,-1 3-1,-17-1-106,-36-10 38,39 8-90,0 4 1,-1 4-1,-46-2 52,-49 8-5,0 7-1,-12 8 6,-66 2 91,-91-15-91,143 7-405,-55 13 405,-45 15-50,221-16-37,0 4 0,-48 17 87,49-5-37,1 4 1,-16 12 36,13-6-29,-71 22 29,62-34 176,-84 11-176,146-31-23,0 2 0,1 1-1,0 1 1,1 1-1,0 2 1,1 1 0,0 1-1,1 1 1,1 1 0,0 1-1,2 2 1,0 0-1,-16 19 24,11-6-138,-16 24 138,-2 4-1344,39-49 478,9-9-2561,-1-4 3176,0 1 0,0-1 0,0 0 0,0 1 0,-1-1 0,1 0 0,0 0 0,0 1 0,0-1 0,-1 0 0,1 0 0,0 0 0,-1 0 0,1 0 0,-1 0 0,1 0 0,0-2 251,4-18-709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7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61 207 11904,'1'1'187,"-1"-1"0,0 0 0,0 1 0,0-1 0,1 0 0,-1 1 0,0-1 1,0 1-1,0-1 0,0 0 0,0 1 0,0-1 0,0 1 0,1-1 0,-1 0 1,0 1-1,-1-1 0,1 1 0,0-1 0,0 1 0,0-1 0,0 0 0,0 1 0,0-1 1,0 0-1,-1 1 0,1-1 0,0 1 0,0-1 0,0 0 0,-1 1 0,1-1 1,0 0-1,-1 0 0,1 1 0,0-1 0,-1 0 0,1 1 0,0-1 0,-1 0 0,1 0 1,0 0-1,-1 0 0,1 1 0,-1-1 0,1 0 0,0 0 0,-1 0 0,1 0 1,-1 0-1,1 0 0,-1 0-187,-1 0 85,1 1 0,-1-1 0,0 1 0,0-1 0,1 1 0,-1 0 1,0 0-1,1-1 0,-1 1 0,0 0 0,0 1-85,-1 2 19,0-1-1,0 0 1,0 1 0,1 0-1,-1 0 1,1-1-1,0 2 1,0-1 0,0 0-1,1 0 1,-1 0 0,1 1-1,0-1 1,0 1 0,1-1-1,-1 1 1,1-1-1,0 1 1,0-1 0,1 1-1,-1-1 1,1 1 0,1 2-19,-2-5-4,1 1 1,0-1 0,-1 1 0,1-1-1,0 0 1,0 1 0,1-1 0,-1 0-1,0 0 1,1 0 0,-1 0 0,1 0-1,0 0 1,0 0 0,0 0 0,0-1-1,0 1 1,0-1 0,0 1 0,0-1-1,1 0 1,-1 0 0,0 0 0,1 0-1,-1 0 1,1-1 0,-1 1 0,1-1-1,-1 1 1,1-1 0,-1 0 0,1 0-1,0 0 1,-1 0 0,1-1 0,-1 1-1,1-1 1,-1 1 0,1-1 0,1-1 3,4-1-9,0-1 0,-1 1 1,0-1-1,0-1 0,0 1 1,0-1-1,-1 0 0,0-1 1,0 0-1,4-4 9,8-12-55,0-1 1,5-11 54,0 0-18,6-7 109,-29 41-91,0 0 1,1 0-1,-1 0 1,1 0-1,-1 0 0,0 0 1,1 0-1,-1 0 1,1 0-1,-1 0 0,0 0 1,1 0-1,-1 0 1,1 0-1,-1 0 0,0 0 1,1 0-1,-1 1 1,1-1-1,-1 0 0,0 0 1,1 1-1,-1-1 1,0 0-1,0 0 0,1 1 1,-1-1-1,0 0 1,0 1-1,1-1 1,-1 0-1,0 1 0,0-1 1,0 0-1,1 1 1,-1-1-1,0 1 0,0-1 1,0 0-1,0 1 1,0-1-1,12 27 16,-7-15-12,-1-5-12,1-1 0,-1 1 0,1-1 0,0 0 0,1-1 0,-1 1 0,1-1 0,4 2 8,-7-4-3,0-1-1,0 0 1,0 0-1,1-1 1,-1 1-1,1-1 0,-1 1 1,1-1-1,-1 0 1,1 0-1,0-1 1,-1 1-1,1-1 1,0 0-1,-1 0 0,1 0 1,0 0-1,3-1 4,-4 0 1,-1 0 0,1-1 0,0 1-1,-1 0 1,1-1 0,-1 0 0,0 1-1,1-1 1,-1 0 0,0 0 0,0-1 0,0 1-1,-1 0 1,1-1 0,0 1 0,-1-1-1,0 1 1,1-1 0,0-2-1,3-9-7,0 0 0,-2 1-1,2-10 8,-1 9-25,11-74-1139,-7 29-4999,-3 44 1219,0 8 4000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7.3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11776,'2'1'512,"-1"1"1,1 0 0,-1 0 0,0 0 0,0 0-1,0 0 1,0 0 0,0 0 0,0 1 0,-1-1-1,1 0 1,-1 0 0,1 1 0,-1-1 0,0 0-1,0 1-512,0 44 1235,-1-27-1059,-2 94 870,2-75-3372,1-10-6345,0-47 6431,0-7 1072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7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14080,'-5'11'5279,"1"-11"-4127,4 0 128,0 0-288,0 0-768,4 0-160,1 0-352,-1 0-96,0 0 224,0 0-480,0 0-128,1 0-1088,-1 0-480,0 0-895,4 0-321,-1 0 1856,2-3 896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8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9984,'3'6'3208,"0"-5"-391,1-1-1515,-4 1-1060,1 0 0,-1 0 0,1 0 0,-1 0 0,1 0 0,-1 0 0,0 0-1,0 0 1,1 0 0,-1 0 0,0 0 0,0 0 0,0 1 0,0-1 0,0 0-1,0 0 1,-1 1-242,0 24 1014,-3 4-716,1 0 1,1 1 0,2-1-1,1 1 1,1-1 0,4 16-299,20 55-2,-11-40-498,3 23 500,-19-71-560,1 1-2516,6-24-5186,-1-3 2918,2-2 1963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8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 68 9984,'-1'-3'7668,"-7"-6"-3603,1 2-3821,-1 0 0,1 0 0,-1 1 0,0 0 0,-1 1 0,1-1 0,-1 2 0,-5-3-244,12 7 22,0 0 1,0 0-1,0 0 1,0 0 0,0 0-1,0 1 1,0-1 0,0 0-1,0 1 1,0 0-1,0-1 1,1 1 0,-1 0-1,0 0 1,0 0 0,0 0-1,1 0 1,-1 1-1,1-1 1,-1 0 0,1 1-1,-1-1 1,1 1 0,0 0-1,0-1 1,0 1-1,0 0 1,0 0 0,0-1-1,0 1 1,1 0-23,-5 7-7,2 0 1,0 0-1,0 0 0,0 0 1,1 0-1,0 2 7,0 4-9,0 0 1,2 1 0,-1-1-1,2 0 1,0 5 8,0-16-74,0 1 1,0-1-1,0 1 1,0-1-1,1 1 1,0-1 0,0 0-1,0 0 1,1 2 73,-2-4-102,1 0 0,-1-1 1,0 1-1,1-1 1,-1 1-1,1-1 0,0 0 1,-1 1-1,1-1 0,0 0 1,0 0-1,0 0 0,0 0 1,0-1-1,0 1 1,0 0-1,0-1 0,0 0 1,0 1-1,1-1 102,-1 0-359,0 0 1,0 0-1,0 0 1,0-1-1,0 1 1,1-1-1,-1 1 0,0-1 1,0 0-1,0 0 1,0 1-1,0-2 1,-1 1-1,1 0 0,0 0 1,0 0-1,0-2 359,2 0-657,-1-1-1,0 1 1,0-1-1,0 0 1,0 0-1,0 0 1,0-2 657,9-20-1008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8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2 13440,'-8'-1'2631,"6"1"-2207,1 0 0,0 0 0,-1 0 0,1 0 0,0 0 0,-1 0 0,1 0 0,-1 1 0,1-1 0,0 1 0,-1-1 0,0 1-424,1 0 56,1 0 0,-1 0 0,0-1 0,1 1 0,-1 0 0,1 0 0,-1 0-1,1 0 1,0 0 0,-1 0 0,1 0 0,0 0 0,0 1 0,-1-1-1,1 0 1,0 0 0,0 0 0,0 0 0,1 0 0,-1 1-56,2 63 95,2 1 0,4-1-1,3 0 1,2-1 0,20 57-95,-23-84-246,7 21-871,0-25-3264,-13-29 2910,-3-7 687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9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172 82 12544,'0'0'116,"0"1"0,0-1 1,0 0-1,1 0 1,-1 0-1,0 0 0,0 0 1,0 0-1,0 0 1,0 0-1,1 0 1,-1 0-1,0 0 0,0 0 1,0 0-1,0 0 1,1 0-1,-1 0 0,0 0 1,0 0-1,0 0 1,0 0-1,1 0 0,-1 0 1,0 0-1,0 0 1,0 0-1,0 0 0,0-1 1,1 1-1,-1 0 1,0 0-1,0 0 1,0 0-1,0 0 0,0 0 1,0 0-1,0-1 1,1 1-1,-1 0 0,0 0 1,0 0-1,0 0 1,0 0-1,0-1 0,0 1 1,0 0-117,5-14 2178,1-17-782,-6 29-1352,0 0 0,0 0 1,0 1-1,0-1 0,0 0 1,-1 1-1,1-1 0,0 0 1,-1 1-1,1-1 0,-1 0 1,0 1-1,0-1 0,1 1 1,-1-1-1,-1 0-44,1 1 30,0 0 0,-1 1 0,1-1 0,0 1 0,-1-1 0,1 1 0,0-1 0,-1 1 0,1 0 0,-1-1 0,1 1 0,-1 0 0,1 0 0,-1 0 0,1 0-1,0 0 1,-1 1 0,1-1 0,-1 0 0,1 1 0,-1 0-30,-7 1-1,1 1-1,0 0 1,0 0-1,1 1 1,-1 0 0,1 1-1,0 0 1,0 0-1,0 0 1,1 1-1,-1 0 1,1 0-1,1 0 1,-1 1-1,1 0 1,-3 5 1,4-6-13,0 1 0,1 0 1,-1-1-1,1 1 0,1 0 0,-1 1 0,1-1 1,0 0-1,1 1 0,0-1 0,0 1 0,1-1 0,0 1 1,0-1-1,0 1 0,1 0 0,0-1 0,1 0 1,0 1 12,5 9-2,1 0 1,0-1 0,2 0-1,0 0 1,7 8 1,26 44 1,-34-50-12,-1 0 0,-1 1 0,-1-1 0,-1 2-1,0-1 1,-2 1 0,0-1 0,-1 1 0,-1 0-1,-1 8 12,-4 2-1076,-5-12-2418,9-18 3334,0 0-1,0 0 1,0 1 0,-1-1-1,1 0 1,0 0 0,0 0 0,0 0-1,-1 1 1,1-1 0,0 0 0,0 0-1,0 0 1,-1 0 0,1 0 0,0 0-1,0 0 1,-1 0 0,1 0 0,0 0-1,0 0 1,-1 0 0,1 0 0,0 0-1,-1 0 1,1 0 0,0 0-1,0 0 1,0 0 0,-1 0 0,1 0-1,0 0 1,0 0 0,-1 0 0,1-1-1,0 1 1,0 0 0,0 0 0,-1 0-1,1 0 1,0-1 0,0 1 0,0 0-1,0 0 1,-1 0 0,1-1-1,0 1 1,0 0 0,0 0 0,0-1-1,0 1 1,0 0 0,0 0 0,0-1-1,0 1 1,0 0 0,0 0 0,0-1-1,0 1 1,0 0 160,-5-13-3205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9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12544,'3'-2'6082,"4"-3"-5440,-1 1 0,2 0 0,-1 0 0,8-3-642,-4 3-221,48-13 355,-28 14-2036,-1 9-3421,-21-1 1147,-1 5 1542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39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12800,'25'-14'7167,"-24"15"-7172,0-1 0,0 0 0,0 0-1,0 0 1,0 1 0,-1-1 0,1 1-1,0-1 1,0 0 0,-1 1 0,1-1-1,0 1 1,-1 0 0,1-1 0,0 1-1,-1-1 1,1 1 0,-1 0 0,1 0-1,-1-1 1,1 2 5,10 20-223,-4-7 76,20 32 366,-1 2 0,7 24-219,-28-61 99,-4-9-122,0 1 0,1 0 0,0 0 0,0-1 1,0 1-1,0-1 0,0 0 0,1 0 0,0 1 23,-3-8-3810,1-4 2682,3-5 456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40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1 202 13184,'0'5'1045,"0"0"0,1 0 1,0 0-1,0 0 0,0 0 1,1 0-1046,20 46 1142,0-1-925,-15-34 266,-7-16-480,0 1 1,0-1-1,0 0 0,0 0 0,0 0 0,0 0 1,0 0-1,1 0 0,-1 0 0,0 0 0,0 0 1,0 0-1,0 0 0,0 0 0,0 0 1,0 0-1,0 0 0,0 0 0,0 0 0,0 0 1,1 0-1,-1 0 0,0 0 0,0 0 0,0 0 1,0 0-1,0 0 0,0 0 0,0 0 0,0 0 1,0 0-1,0 0 0,1 0 0,-1 0 1,0 0-1,0 0 0,0 0 0,0 0 0,0 0 1,0 0-1,0 0 0,0 0 0,0 0 0,0 0 1,0 0-1,0-1 0,0 1 0,0 0 1,1 0-1,-1 0 0,0 0 0,0 0 0,0 0 1,0 0-1,0 0 0,0 0 0,0 0 0,0-1 1,0 1-1,0 0 0,0 0 0,0 0 1,0 0-1,0 0 0,0 0 0,0 0 0,0 0 1,0 0-1,-1 0-3,-1-30-166,-51-179 779,53 194-189,0 15-417,0-1-1,1 1 0,-1 0 0,0 0 0,0-1 0,1 1 0,-1 0 0,0 0 0,1 0 0,-1-1 1,0 1-1,1 0 0,-1 0 0,0 0 0,1 0 0,-1 0 0,0 0 0,1 0 0,-1 0 0,0 0 0,1 0 1,-1 0-1,0 0 0,1 0 0,-1 0 0,0 0 0,1 0-6,30 14-10,-10-4 146,-1-6-37,-1 0 0,1-1 0,0-2 0,-1 0 1,1-1-1,0-1 0,0 0 0,0-2 0,-1 0 0,1-2 0,-1 0 0,1-1-99,-15 4 34,0 0 0,0 0 0,0-1 0,0 1 0,0-1 0,0 0 0,-1-1 0,0 1 0,3-3-34,-6 5 8,0 0-1,0-1 1,0 1-1,0 0 1,0-1-1,0 1 1,0-1-1,-1 1 1,1-1-1,-1 1 1,1-1-1,-1 1 1,1-1-1,-1 0 1,0 1-1,0-1 1,0 0-1,0 1 1,0-1-1,0 0 1,0 1-1,-1-1 1,1 0-1,0 1 1,-1-1-1,0 1 1,1-1-1,-1 1 1,0-1-1,0 1 1,0-2-8,0 1-7,0 0 1,0 0-1,-1 1 0,1-1 1,0 0-1,-1 1 0,1-1 1,-1 1-1,1-1 1,-1 1-1,0-1 0,0 1 1,0 0-1,1 0 0,-1 0 1,0 0-1,0 0 0,0 1 1,-1-1-1,1 1 0,0-1 1,0 1-1,-1 0 7,0 0-22,0 0 0,0 1 0,0 0 0,0 0 0,0 0 0,1 0 0,-1 0 0,0 0 0,1 1 0,-1-1 0,1 1 1,-1 0-1,1 0 0,0 0 0,-1 1 22,-5 5-7,1 0 1,0 1-1,0 0 1,1 0 0,0 0-1,1 1 1,0 0 0,-3 10 6,5-9 42,0 0 1,0 0 0,1 0 0,1 0 0,0 0 0,0 0 0,1 1 0,1-1 0,0 0-1,1 6-42,-1-12 27,0 0-1,0 1 0,1-2 1,0 1-1,0 0 0,0 0 1,0 0-1,1-1 0,0 1 1,-1-1-1,2 0 0,-1 0 1,0 0-1,1 0 1,0-1-1,0 0 0,0 1 1,0-1-1,1 0 0,-1-1 1,1 1-1,-1-1 0,4 1-26,4 1 103,1-1 0,-1-1-1,1 0 1,0 0 0,-1-1-1,1-1 1,0 0 0,0-1-1,0 0 1,-1-1 0,1 0-1,6-3-102,7-3-81,0-1 0,0-1 0,-2-1 0,1-1 0,7-6 81,-25 12-1819,-6 4-4677,-8 2 5520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16:30:12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18 17023,'-31'0'6336,"26"0"-4928,-5 0-960,10 0-736,0 0-1792,0 0-480,0 0-2847,0 0-1153,-9-4 3424,-17-10 1632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7:40:41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46 7808,'-6'6'3709,"3"-9"92,1-15-368,2 17-2862,-4 24 1834,2-17-2284,-1 0-1,1 1 0,1-1 1,-1 1-1,1 0 1,0-1-1,1 3-120,0-9-28,0 0 0,0 0 0,0 0 1,0 0-1,0 0 0,0 0 0,0-1 0,0 1 1,0 0-1,0 0 0,0 0 0,0 0 0,0 0 0,0 0 1,1 0-1,-1 0 0,0 0 0,0 0 0,0-1 0,0 1 1,0 0-1,0 0 0,0 0 0,1 0 0,-1 0 0,0 0 1,0 0-1,0 0 0,0 0 0,0 0 0,0 0 1,0 0-1,1 0 0,-1 0 0,0 0 0,0 0 0,0 0 1,0 0-1,0 0 0,0 0 0,1 0 0,-1 0 0,0 1 1,0-1-1,0 0 0,0 0 0,0 0 0,0 0 0,0 0 1,0 0-1,0 0 0,1 0 0,-1 0 0,0 1 0,0-1 1,0 0-1,0 0 0,0 0 0,0 0 0,0 0 1,0 0-1,0 0 0,0 1 0,0-1 0,0 0 0,0 0 28,8-10-2824,-3 1 1053,0-1 1,-1-1-1,0 1 0,1-4 1771,7-29-1450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16:40:37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59 2432,'-31'-35'5093,"31"34"-4981,0 1-43,0 0 118,-18-10 1616,35 9 5212,75-2-6521,12-6 604,-103 9-1095,-1 0 0,1 0 0,-1 1 0,1-1 0,-1 0 0,1 0 0,-1 0 0,1 0 0,-1 0 0,0 1 0,1-1 0,-1 0 0,1 0 0,-1 1-1,0-1 1,1 0 0,-1 1 0,1-1 0,-1 0 0,0 1 0,0-1 0,1 0 0,-1 1 0,0-1 0,0 1 0,1-1 0,-1 1 0,0-1 0,0 1-1,0-1 1,0 1 0,0-1 0,1 0 0,-1 1-3,-2 24 289,-13 22 112,-53 113 15,44-114-193,-2-1 0,-1-2 0,-3 0-223,26-38 8,2-2-5,0 0 0,0-1 0,1 1 1,0 0-1,-1 0 0,1 0 0,0 0 0,0 0 0,0 0 0,1 0 1,-1 0-1,1 1 0,0-1 0,0 0 0,0 0 0,0 2-3,1-2 10,-1-1 0,1 0 0,0 0 1,0 0-1,0 0 0,0 0 0,0 0 0,0 0 0,0 0 0,1 0 0,-1 0 0,1-1 0,-1 1 0,1 0 0,0-1 1,0 0-1,-1 1 0,1-1 0,0 0 0,0 0 0,1 0 0,1 1-10,4 2 37,1-1 1,0 1-1,0-1 0,0-1 1,0 0-1,0 0 0,0-1 1,1 0-1,0 0-37,-6-1 17,1 0-1,-1 0 1,1 0-1,0 0 1,-1-1 0,1 0-1,-1 0 1,1 0-1,-1 0 1,0-1 0,1 1-1,-1-1 1,0 0-1,0-1 1,0 1-1,0-1 1,-1 0 0,4-2-17,-7 4-1,1 1 4,0-1-1,-1 0 0,1 1 0,0-1 1,0 0-1,0 1 0,0-1 0,-1 1 1,1-1-1,0 1 0,0-1 0,0 1 1,0 0-1,0 0 0,0-1 1,0 1-1,1 0 0,-1 0 0,1 0-2,-2 0 43,0 0-22,0 1-63,0 1 38,0 1 0,-1-1 1,1 1-1,-1-1 0,0 1 0,0-1 1,0 0-1,0 1 0,0-1 1,-1 2 3,-4 7 10,-3 11-7,-15 49-15,22-65 12,1 1 0,-1-1 0,2 0-1,-1 0 1,1 0 0,0 1 0,0-1 0,1 0 0,0 0-1,0 4 1,0-7 4,1 0-1,-1 0 1,0 0-1,1-1 1,0 1-1,0 0 0,0-1 1,0 1-1,0-1 1,0 0-1,1 1 1,1 0-4,38 25 63,-13-9-56,31 24-88,-29-22 175,-1 1 0,-1 2-94,-17-12 18,-1 1 0,0 0 0,-1 1-1,0 0 1,-1 0 0,0 4-18,32 45 149,-38-57-144,1 0 0,0 0-1,-1 0 1,0 1 0,-1-1 0,0 1 0,0-1 0,0 1-1,-1 0 1,1 5-5,0 13 41,-1 0 1,-1 11-42,0-10 29,0-16-18,-1 0-1,1 0 1,-2 0 0,1 0-1,-1 0 1,-1 0 0,0 0-1,0-1 1,-1 1 0,0-1-1,-1 0 1,0 0 0,0-1-1,-3 4-10,7-11-42,-1 1 0,1 0 0,-1 0 0,0-1-1,1 1 1,-1-1 0,0 1 0,0-1 0,0 0 0,0 0-1,0 0 1,0 0 0,0 0 0,0 0 0,0 0-1,0-1 1,0 1 0,-1-1 0,1 0 0,0 0 0,0 1-1,-3-2 43,5 1-149,-1 0-1,1 0 0,0 0 0,0 0 0,-1 0 1,1 0-1,0 0 0,-1-1 0,1 1 0,0 0 1,0 0-1,-1 0 0,1 0 0,0-1 1,0 1-1,0 0 0,-1 0 0,1-1 0,0 1 1,0 0-1,0 0 0,0-1 0,-1 1 0,1 0 1,0-1-1,0 1 0,0 0 0,0 0 0,0-1 1,0 1-1,0 0 0,0-1 0,0 1 1,0 0-1,0-1 0,0 1 150,2-12-2229,6-4 1355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17:23:35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41 5504,'-1'0'251,"0"0"0,1 0 0,-1 0 1,0 1-1,0-1 0,0 0 0,1 0 0,-1 0 1,0 0-1,0 0 0,1 0 0,-1-1 1,0 1-1,0 0 0,0 0 0,1 0 0,-1-1 1,0 1-1,1 0 0,-1-1 0,0 1 0,1-1 1,-1 1-1,0-1 0,1 1 0,-1-1 0,1 1 1,-1-1-1,1 0 0,-1 1 0,1-1 0,0 0 1,-1 1-1,1-1 0,0 0 0,-1 1 0,1-1 1,0 0-1,0 0-251,0 0 53,0 0 0,0 1 1,0-1-1,1 1 0,-1-1 0,0 1 1,1-1-1,-1 1 0,0-1 1,1 1-1,-1-1 0,1 1 0,-1-1 1,1 1-1,-1-1 0,1 1 0,-1 0 1,1-1-1,-1 1 0,1 0 0,-1 0 1,1-1-1,0 1 0,-1 0 1,1 0-1,0 0-53,15-3 764,42 12 1567,-38-9-1800,91 0 2703,102-14-3234,-181 10 111,0 1 1,30 3-112,-46 0 75,-1 2-1,0 0 1,0 1 0,0 0 0,0 2 0,0-1 0,1 3-75,15 7 42,-24-10-110,0 0 1,0 0-1,1-1 1,-1 0-1,1-1 1,0 1-1,0-2 1,0 1-1,1-1 68,3 1-2830,2 0-8579,-9-2 8001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17:23:36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0 4352,'-2'1'313,"0"0"-1,0 0 1,0 0-1,0 0 1,-1-1 0,1 1-1,0-1 1,-1 0 0,1 1-1,0-1 1,-1 0 0,1 0-1,0-1 1,0 1 0,-2-1-313,-16 0 3027,19 1-2892,0 0-1,0 0 1,0 0-1,0 0 1,0 1-1,0-1 1,0 0-1,0 1 1,0-1-1,0 1 1,0-1 0,0 1-1,0-1 1,0 1-1,0 0 1,1-1-1,-1 1 1,0 0-1,0 0 1,1 0-1,-1-1 1,0 1 0,1 0-1,-1 0 1,1 0-1,-1 0 1,1 0-1,0 0 1,-1 0-1,1 0 1,0 0-1,0 1-134,-1-1 105,1 1 0,0-1-1,0 1 1,0 0 0,0-1-1,0 1 1,0-1 0,0 1-1,1 0 1,-1-1 0,0 1-1,1-1 1,0 1 0,-1-1-1,1 1 1,0-1 0,0 0-1,-1 1 1,1-1-1,0 0 1,0 0 0,1 1-105,3 2 220,0 0 0,0-1 0,1 0 0,0 1 0,0-2 0,0 1 0,0-1 0,0 0 0,0 0 0,2 0-220,17 3 580,-1-2 0,4 0-580,30 4 389,-6 1 169,1-3 0,0-3 0,36-2-558,-33-1 427,-32 0-429,1-2-1,22-5 3,-21 3-40,0 1-1,1 2 1,3 0 40,-23 2-3,0 0-1,0 1 1,0 0 0,0 0-1,0 0 1,0 1-1,0 0 1,0 0-1,-1 1 1,1 0-1,-1 0 1,0 1 0,4 2 3,-2-1-59,8 6 116,-15-10-70,-1-1-1,0 0 0,1 0 0,-1 0 0,0 0 0,0 1 1,1-1-1,-1 0 0,0 0 0,0 0 0,0 1 1,1-1-1,-1 0 0,0 0 0,0 1 0,0-1 1,0 0-1,0 1 0,1-1 0,-1 0 0,0 0 0,0 1 1,0-1-1,0 0 0,0 1 0,0-1 0,0 0 1,0 1-1,0-1 0,0 0 0,0 1 0,0-1 1,0 0-1,0 0 0,-1 1 0,1-1 0,0 0 1,0 1-1,0-1 0,0 0 0,0 0 0,-1 1 14,-61 40-6586,52-32 5908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2:15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1668 42 4224,'-8'-6'2661,"5"3"-2469,1 0 0,-1 0 0,0 0 0,0 1 0,-1-1 0,1 1 0,0-1 0,-1 1 0,1 0 0,-1 0 0,0 1 0,0-1 0,0 1 0,0 0 0,0 0 0,0 0 0,0 1 0,0-1-192,-18 2 228,1 1 1,0 1-1,-2 2-228,1-1 90,1-1 0,-1-1 0,-3-1-90,-199-8 608,162 2-543,-100-4 275,97 10 108,-27 6-448,52-3 50,-23 2 428,-8 5-478,-86 17 1285,-34-4-1285,172-21 37,0 1 0,0 0 0,0 1 0,1 1-1,0 1 1,0 0 0,0 1 0,1 1 0,1 1 0,-1 1 0,-11 9-37,22-15 11,1 1 0,-1-1 0,1 1 0,0-1 0,0 2 0,1-1 0,0 0 0,0 1 0,0 0 0,1 0 0,0 1-11,1-3 7,0-1-1,1 0 1,0 1 0,0-1 0,0 1 0,1-1 0,0 1-1,0-1 1,0 1 0,0-1 0,0 1 0,1-1-1,0 1 1,0-1 0,0 1 0,1-1 0,-1 0-1,1 1 1,1 0-7,2 3 18,0-1 0,0 0 0,0 0-1,1 0 1,1 0 0,-1-1 0,1 0-1,0 0 1,0-1 0,0 0 0,1 0 0,0-1-1,0 0 1,0 0 0,1-1 0,-1 0-1,1 0 1,8 1-18,55 13 80,4-2-80,-40-9 48,66 8 112,170 18 118,-185-23 35,80 4 154,-136-12-322,0-2 0,0-1 0,0-1-1,11-4-144,34-10 948,11-7-948,-53 13-71,0-1 1,-1-2-1,21-13 71,-41 19 0,-1 0 0,0-1 0,0-1 0,-1 0 0,0 0 0,-1-1 0,0 0 0,-1-1 0,-1 0 0,1-1 0,-2 0 0,0 0 0,0 0 0,-1-1 0,-1 0 0,0 0 0,-4 10 40,0 0 0,-1-1 0,1 1-1,0 0 1,-1 0 0,0 0 0,0 0 0,0 0-1,-1 0 1,0 0 0,1 0 0,-1 0-1,0 0 1,-1 0 0,1 0 0,-1 0-1,0 0 1,0 1 0,-1-3-40,-1 1 9,0 0 1,0 1-1,-1-1 1,1 1-1,-1 0 1,0 0-1,0 0 1,-1 0-1,1 1 1,-1 0-1,0 0 1,-2 0-10,7 2-5,-19-7-248,-1 0-1,-15-3 254,3 6-947,23 4-1834,13 0-1816,4-3 2889,-1 0 1016,8-2-204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2:17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1129 85 5888,'0'-3'3418,"-4"-11"-2655,2 9-462,-1 1 0,0-1 1,0 1-1,0 0 0,0 1 0,-1-1 1,0 0-1,0 1 0,-2-2-301,3 3 82,0 1-1,-1-1 1,0 0 0,1 1-1,-1 0 1,0 0-1,0 0 1,0 0 0,1 1-1,-1 0 1,0 0 0,-3 0-82,-87 8 1648,52-9-1147,0-2 0,-22-4-501,6 1 84,1 2 0,-1 3 0,0 2 0,1 3 0,-1 2 0,1 3 0,1 3 0,-1 2-84,30-8 36,0 2-1,0 2 1,1 0-1,0 1 1,1 2-1,-14 9-35,27-14 62,3-2-50,1-1 0,-1 1 0,1 1 0,0 0 0,1 0-12,4-4-1,1 0 1,0 0-1,0 0 1,0 0-1,0 0 0,1 1 1,-1-1-1,1 0 1,0 1-1,0-1 0,0 1 1,0-1-1,0 1 1,1 0-1,0-1 0,0 3 1,0 0 22,0 0-1,1-1 0,0 1 0,0 0 0,0 0 0,1-1 0,0 1 0,0-1 0,1 1 0,-1-1 0,1 0 0,2 4-21,1-2-1,-1 0-1,1 0 1,1 0-1,-1-1 0,1 0 1,1 0-1,6 4 2,1 0 60,1-2 1,0 0-1,0 0 1,1-2-1,0 0 1,0-1-1,0-1 1,7 1-61,0-2 27,0-1 1,0-1 0,0-2-1,0 0 1,18-4-28,35-8-121,7-5 121,-70 15 9,45-10-116,142-30-148,-149 35 194,-5 1 326,-1-1 1,0-3 0,18-8-266,-50 14 94,0-1 0,-1 0 0,0-1 0,10-7-94,-19 11 22,0 0-1,0 0 1,-1 0 0,1 0 0,-1 0 0,0-1 0,0 1-1,0-1 1,0 0 0,0 0 0,-1 0 0,0-1 0,0 1-1,0 0 1,0-1 0,0-2-22,-2 4 11,1 0 0,-1 1 0,0-1-1,0 0 1,-1 0 0,1 1 0,0-1 0,-1 0 0,0 0 0,1 1-1,-1-1 1,0 0 0,-1 1 0,1-1 0,0 1 0,-1 0 0,1-1-1,-1 1 1,0 0 0,0 0-11,-3-4-4,0 1 0,-1 1 0,1-1-1,-1 1 1,0-1 0,-7-2 4,4 3-27,0 1-1,-1 0 1,1 1 0,-1 0-1,0 0 1,0 1 0,-2 0 27,9 1-17,-13-1-28,0 1 0,-1 1 0,1 0 0,0 1 0,0 1 0,0 0 0,-1 1 45,5-3-1188,9-1-6311,3 0 6827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2:59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105 470 6656,'-3'-3'264,"0"0"0,0 0 0,0 0 0,0-1 0,1 1 0,0-1 1,0 1-1,0-1 0,0 0 0,1 0 0,-1 0 0,1 0 0,0 0 0,0-1-264,0 0 349,-1 0 0,0 0 0,0 0 0,0 1 0,0-1-1,-1 0 1,1 1 0,-1-1 0,-2-1-349,4 5 411,1 1-70,0 0-26,0 0-139,-3 1-63,3 0-101,0-1-1,-1 0 1,1 0-1,0 0 1,-1 0 0,1 0-1,0 0 1,-1 0-1,1 0 1,0 1 0,0-1-1,-1 0 1,1 0-1,0 0 1,-1 1 0,1-1-1,0 0 1,0 0-1,0 1 1,-1-1 0,1 0-1,0 0 1,0 1-1,0-1 1,0 0 0,0 1-1,-1-1 1,1 0 0,0 1-1,0-1 1,0 0-1,0 1 1,0-1 0,0 0-1,0 1 1,0-1-1,0 0 1,0 1 0,0-1-1,0 0 1,1 1-1,-1-1 1,0 0 0,0 1-12,1 1 69,1 0 1,0 0 0,-1-1 0,1 1 0,0 0 0,0 0-1,0-1 1,0 1 0,0-1 0,0 0 0,0 0 0,0 0 0,1 0-1,-1 0 1,0 0 0,2 0-70,45 9 521,-30-6-282,39 9 497,41 16-736,-58-16 380,2-2 1,-1-1-1,30 2-380,280 39 1781,-285-46-1333,1-2 0,3-3-448,-32 0 187,24 0-23,1-2 0,0-3 0,-1-2 0,24-8-164,-61 8 35,30-6 172,9-5-207,-46 11 69,0 0 0,0-2 0,-1 0 0,0-1 0,3-3-69,-11 7 62,0-2 0,0 0 0,-1 0 0,0 0 0,-1-1 0,0 0 0,0-1 0,-1 0 0,0 0 0,-1-1 0,5-10-62,-10 17 5,0 0 0,1 0 0,-2 0-1,1 0 1,0 0 0,-1 0 0,0-1-1,0 1 1,0 0 0,0 0 0,-1 0-1,0 0 1,0-3-5,-4-9 26,0 1 1,-1-1-1,-1 1-26,-7-19 19,10 22-29,-1 0-1,0 0 0,-1 0 1,0 0-1,-1 1 0,0 0 11,2 5-5,1 1 0,-1 0-1,0 0 1,0 0 0,-1 0-1,1 1 1,-1 0 0,0 0-1,0 1 1,0-1 0,-1 1-1,0 0 6,-11-3-1,0 1 1,-1 0-1,1 1 0,-1 1 0,0 1 0,-1 0 1,-41 0-4,-15 4 4,4-1 4,-27 1-95,1 5 1,-70 14 90,-78 29 90,168-32-213,-17 8 123,-35 10 86,26-14-75,32-8 37,2 4 0,-7 5-48,71-21-25,0 0 0,0 1 0,0 0 0,0 0 0,1 0 1,-1 1-1,1 0 0,0 0 25,2-2-9,1 0 0,0 0 0,0 1 1,1-1-1,-1 0 0,0 1 0,1-1 0,-1 1 1,1-1-1,0 1 0,0 0 0,0-1 0,0 1 1,1 0-1,-1 0 0,1 0 0,-1 0 0,1 2 9,0 0 1,0 1-1,1-1 0,0 1 1,0-1-1,0 1 0,1-1 1,0 0-1,0 0 0,0 1 1,0-1-1,1-1 0,0 1 1,0 0-1,0-1 0,1 1 1,-1-1-1,1 0 0,0 0 1,1-1-1,-1 1 1,0-1-1,1 0 0,0 0 1,0 0-1,0-1 0,0 1 1,0-1-1,0-1 0,0 1 1,1-1-1,2 1 0,23 3-30,0-1 0,0-2-1,29-1 31,-60-1-60,1 0-1,0 0 0,-1 0 1,1 0-1,0 0 0,-1 0 1,1 0-1,-1 1 1,1-1-1,0 0 0,-1 0 1,1 0-1,0 1 0,-1-1 1,1 0-1,-1 1 1,1-1-1,-1 0 0,1 1 1,-1-1-1,1 1 0,-1-1 1,1 1-1,-1-1 0,1 1 1,-1-1-1,0 1 1,1-1-1,-1 1 0,0 0 1,0-1-1,1 1 0,-1-1 1,0 1-1,0 0 0,0-1 1,0 1-1,0 0 1,0-1-1,0 1 0,0 0 61,0 0-395,0 0 0,-1 0-1,1 0 1,0-1 0,-1 1 0,1 0-1,-1 0 1,1 0 0,-1-1-1,1 1 1,-1 0 0,0 0-1,1-1 1,-1 1 0,0-1 0,1 1-1,-1 0 1,0-1 0,0 0-1,0 1 1,0-1 0,1 1-1,-1-1 1,0 0 0,0 0 0,0 1-1,0-1 1,0 0 0,0 0-1,0 0 1,0 0 0,0 0 395,-9 0-2736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3:09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2456 338 4992,'0'-1'93,"-1"1"0,0 0 0,0 0 0,0 0 0,1 0 0,-1-1 0,0 1 0,0 0 0,1-1 0,-1 1 0,0 0 0,1-1 0,-1 1 0,1 0 0,-1-1 0,0 1 0,1-1 0,-1 1 0,1-1 0,0 1 0,-1-1 0,1 1 0,0-1 0,-1 1 0,1-1 1,0 1-1,0-1-93,-8-20 396,3 5-344,-3 2 518,1 1 1,2-1 0,0 0-1,1 0 1,1-1 0,1 1-1,0-7-570,3 20 48,-1 0-1,0 0 1,0 0-1,0-1 0,-1 1 1,1 0-1,0 0 1,-1 0-1,1 0 1,-1 0-1,1 0 0,-1 0 1,0 0-1,0 1 1,1-1-1,-1 0 0,0 0 1,0 0-1,0 0 1,-1 1-1,1-1 1,0 0-1,0 1 0,-1-1 1,1 0-1,-1 1 1,1-1-1,0 1 1,-2-1-48,-3 0 374,0 0 1,0 1-1,0-1 1,0 1-1,0 0 1,0 0-1,-2 0-374,-5 0 755,10 0-638,-18 0 561,-4-4-14,4 1-281,0 0-1,1-1 1,0-1 0,0 0-1,1 0 1,-11-5-383,2 1 130,-2 0 1,0 1-1,-1 1 1,-20-3-131,-10-2 86,0 1 58,0 1 0,-1 3 0,0 1 0,0 2 0,-1 1 0,-48 3-144,-131-3 381,64 0-128,-143 10-253,256-3 39,1 2 0,0 2-1,1 2 1,-60 14-39,108-21-4,0 0 1,0 1-1,0 1 1,1-1-1,0 1 1,0 1-1,1 0 1,0 0-1,1 1 0,0 0 1,1 0-1,0 0 1,0 1-1,2 0 1,-1 1 3,-1 2-22,1 0 1,1 1-1,1-1 1,0 1-1,-3 8 22,8-14 8,1 0 0,0 1 0,1-1 0,0 1 0,0-1 1,1 0-1,1 1 0,-1-1 0,2 1 0,-1-1 0,1 0 0,2 3-8,2 4 4,2-1 0,0 0 1,1 0-1,0 0 0,2-1 0,0 0 0,1 0 0,1-1 1,0 0-1,1 0 0,1-1 0,0 0 0,1-1 0,1 0 1,0 0-1,0-1 0,1-1 0,1 0 0,0 0 0,0-2 1,0 1-1,1-1 0,1-1-4,28 5 14,0-1-1,1-2 1,-1-1 0,1-1 0,0-2-1,1-2 1,37-2-14,17-3-4,0 4 0,48 4 4,-8-1 83,299-8 98,-368 5-34,50-7-147,-103 8 29,20-3 55,12 1-18,0-2 0,-1-2 1,36-7-67,-76 10 12,-1-1 0,1 0 0,-1 0 0,-1-1 0,0 0 0,0-1 0,3-2-12,-1 1-4,-6 3-3,0-2 0,-1 1 0,0 0 0,0-1 1,-1 0-1,0 0 0,-1 0 0,-1-1 1,0 1-1,0-1 0,-1 0 7,-2 3 0,0 1 0,0 0 0,-1 0 0,0-1-1,-1 1 1,1 0 0,-1 0 0,-1 0 0,1-1 0,-2-1 0,-5-24-10,8 28 15,0 1-1,0-1 1,-1 1-1,1-1 0,-1 0 1,1 1-1,-1-1 1,0 1-1,0-1 0,0 1 1,0-1-1,-1 1 1,1 0-1,-1-1 0,1 1 1,-1 0-1,0 0 1,0-1-1,0 1 0,0 0 1,0 0-1,0 0 1,0 1-1,0-1 0,0 0 1,-1 0-1,1 1 1,-1-1-1,1 1 0,-1-1 1,0 1-5,-30-10 23,32 10-60,1 0-22,-22-12-650,-16 8-3008,-17-2-6854,21-1 7233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2:20:00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25 192 5632,'-3'5'6132,"1"15"-3614,-3 3-1875,4-21-585,0-1-1,0 1 1,1 0 0,-1-1-1,1 1 1,-1 0-1,1-1 1,0 1 0,-1 0-1,1 0 1,0 0 0,0-1-1,0 1 1,0 0-1,1 0 1,-1 0 0,0-1-1,1 1 1,-1 0-1,1-1 1,0 1 0,0 0-1,-1-1 1,1 1-1,0-1 1,0 1 0,0-1-1,1 1-57,11 12 221,-12-12-187,0 0 1,0 0-1,1-1 1,-1 1-1,1-1 1,-1 1-1,1-1 1,0 1-1,-1-1 1,1 0-1,0 0 1,1 0-35,10 4 139,0-1 0,1 0 0,6 0-139,34 10 729,-44-12-706,0 1-1,0-1 1,1-1-1,-1 0 0,7 0-22,-3-1 24,-1 1-1,1 1 0,3 1-23,56 13 752,2-3-752,-45-9 196,1-2 0,-1-1 0,1-1 0,27-5-196,-16 2 158,0 2 0,26 3-158,3-1 30,-26 0 61,-10 0 154,-1-2 1,25-4-246,32-3 373,-25 0-117,-58 7-247,-4 0 18,0 1 0,-1-1 0,1 0-1,-1 0 1,1 0 0,-1 0 0,4-2-27,-6 2 12,0 0-1,0 1 1,0-1-1,0 0 1,0 0-1,0 0 1,-1 0 0,1-1-1,0 1 1,0 0-1,-1 0 1,1 0-1,-1-1 1,1 1 0,-1 0-1,0 0 1,1-1-1,-1 1 1,0 0-1,0-1 1,0 1 0,0 0-1,0-1 1,0 1-12,-1-19 58,-2 1 0,0-1 1,-1 1-1,-1 0 1,-1 0-1,-2-4-58,-1-3-20,4 12 64,0 1 0,-2-1 0,0 1-1,0 1 1,-9-12-44,11 18 20,0 1-1,0 0 1,0 0-1,-1 0 1,0 0-1,0 1 1,0 0-1,0 0 1,-1 1-1,1 0 1,-1 0 0,0 0-1,0 1 1,-4-1-20,-18-4 109,0 2 0,-28-3-109,52 8 20,-46-3 42,-1 2-1,-10 2-61,-17 1 144,22-2-125,-2-2-16,1 4-1,-1 1 0,-51 12-2,76-6 22,1 1-1,0 2 0,0 2 1,2 1-1,0 1 0,-7 5-21,34-18 15,0-1-1,0 1 0,1-1 0,-1 1 0,0 0 1,1 0-1,0 1 0,0-1 0,0 1 1,0 0-1,0 0 0,1-1 0,-1 2 0,1-1 1,0 0-1,1 0 0,-1 1 0,1 0-14,-17 24-69,17-24 72,-1 1 0,1-1 0,-1-1 0,0 1 0,-1 0 0,1 0 0,-1-1 0,0 0 0,-3 5-3,-2 12-94,7-9-2955,1-12 2773,0 0 1,0 1-1,0-1 1,0 0-1,0 0 1,0 0-1,0 1 1,0-1-1,0 0 1,1 0-1,-1 1 1,0-1-1,0 0 1,0 0-1,0 0 1,0 0-1,1 1 1,-1-1-1,0 0 1,0 0-1,0 0 1,0 0-1,1 0 1,-1 1-1,0-1 1,0 0-1,1 0 1,-1 0-1,0 0 1,0 0-1,0 0 1,1 0-1,-1 0 276,9 0-874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2:20:02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1013 122 3456,'-24'3'2517,"24"-3"-2350,-1-1 0,1 1 0,-1 0 0,1-1 0,-1 1 1,1 0-1,0-1 0,-1 1 0,1-1 0,0 1 0,-1-1 0,1 1 0,0-1 0,0 1 0,0-1 0,-1 1 0,1-1 0,0 1 0,0-1 0,0 1 0,0-1 0,0 1 1,0-1-1,0 1 0,0-1 0,0 1 0,0-1 0,0 0 0,0 1 0,1-1-167,-2 0 106,2 0 0,-1-1 0,0 1 0,0 0 0,0-1 0,1 1 0,-1 0 0,0 0 0,1-1-1,-1 1 1,1 0 0,0 0 0,0-1-106,0 1 115,0 0-1,-1 0 1,1 0-1,0 0 0,-1-1 1,1 1-1,-1 0 1,1 0-1,-1 0 1,1 0-1,-1-1 0,0 1 1,0 0-1,0 0 1,1-1-1,-1 1 1,0 0-1,-1 0 0,1-1 1,0 1-1,0 0 1,0 0-1,-1 0 0,1-1 1,-1 1-1,1 0 1,-1 0-1,1 0 1,-1 0-1,0 0 0,1 0 1,-1 0-1,0 0 1,0 0-115,-2-3 222,0 0 0,0 0 1,0 1-1,-1-1 0,1 1 1,-1 0-1,0 0 0,-2-2-222,-2 2 111,1 0-1,0 0 0,-1 1 0,1 0 0,-1 0 0,0 1 0,1 0 0,-8 0-110,-70 2 735,39 0-489,27 0-126,0 1 1,0 1 0,0 1 0,-4 2-121,-44 8 210,-68 3 126,93-10-72,-17 5-264,21-4 312,-37 4-312,52-9 22,0 1 0,-1 1 1,2 2-1,-1 0 0,1 1 0,-13 7-22,31-13-5,1-1 0,-1 1-1,1 0 1,-1 0 0,1 0-1,0 0 1,-1 1 0,1-1-1,0 1 1,1 0 0,-1 0-1,0 0 1,1 0 0,0 0-1,0 1 1,0-1 0,0 1-1,0-1 1,1 1 0,-1 0-1,1-1 1,0 1 0,0 0-1,0 4 6,1-4 3,0 0-1,1-1 0,-1 1 1,1 0-1,0-1 0,0 1 1,0-1-1,1 1 0,-1-1 0,1 1 1,0-1-1,0 1-2,31 35 48,-14-18-33,-13-15-9,1 1 0,0-1 0,0-1 0,1 1 0,0-1 0,0 0 0,0-1 0,6 2-6,5 2 94,0-1 1,0 0-1,10 0-94,-7-3 70,0-1 1,1-1-1,16-1-70,26 1 66,-3 1 30,0-3 0,10-3-96,43-1 107,-66 2 40,0-2 0,12-5-147,-49 8 74,35-12 34,-18 5-51,-26 6-44,0 1 1,0-1-1,0 1 0,0-1 1,-1 0-1,1 0 0,-1 0 1,1 0-1,-1-1 0,0 1 1,0-1-1,0 1 0,0-1 1,0 0-1,-1 0 0,1 0 0,-1 0 1,0 0-1,1 0-13,0-4 82,1-1 0,-1 1 0,0 0 0,0-1 0,-1 0 0,0 1 0,0-4-82,-1 6 20,0 0 0,-1 0 0,1 1 0,-1-1 0,0 0 0,0 1 1,-1-1-1,0 1 0,-1-4-20,-4-3 50,0-1-1,0 1 1,-4-4-50,2 4-112,8 10 118,1 1-161,0 0-53,-7-1-631,7 1 727,-1 0 1,1 0-1,0-1 1,0 1-1,-1 0 1,1 0 0,0 0-1,-1 0 1,1 0-1,0 0 1,0-1-1,-1 1 1,1 0 0,0 0-1,-1 0 1,1 0-1,0 0 1,-1 0-1,1 0 1,0 0 0,-1 1-1,1-1 1,0 0-1,-1 0 1,1 0-1,0 0 1,0 0-1,-1 0 1,1 1 0,0-1-1,0 0 1,-1 0-1,1 0 1,0 1-1,0-1 1,-1 0 0,1 0-1,0 1 1,0-1-1,0 0 1,0 0-1,-1 1 1,1-1 0,0 0-1,0 1 1,0-1-1,0 0 1,0 0-1,0 1 1,0-1-1,0 1 112,0 3-1551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6:35:52.5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2:20:22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360 659 4224,'-5'3'1096,"3"-1"-1013,1-1 0,0 0 0,-1-1 0,1 1-1,-1 0 1,1 0 0,-1-1 0,0 1 0,1-1-1,-1 1 1,1-1 0,-1 1 0,0-1 0,1 0-1,-1 0 1,-1 0-83,2 0 336,1 0 341,0 0 219,0 0-58,-19-30 1642,16 28-2373,0-1 0,0 1 1,0 0-1,0 0 0,0 1 0,0-1 1,-1 1-1,1-1 0,0 1 1,-1 0-1,1 0 0,-1 1 0,1-1 1,-1 1-1,0-1 0,1 1 1,-2 0-108,5 0 154,-4 13 684,4-12-790,1 0 0,0 0 1,0 0-1,0 0 0,0 0 1,1 0-1,-1-1 0,0 1 1,0 0-1,0-1 0,1 1 1,-1-1-1,0 1 0,1-1 1,-1 1-1,0-1 0,1 0 1,0 0-49,32 2 523,-17-2-247,294 15 1388,-211-14-1072,-1-5 0,1-4 0,60-14-592,-146 19 71,0-1 1,-1 0-1,1-1 0,-1 0 1,0-1-1,2-2-71,-8 4 50,-1 0 0,0 0-1,0 0 1,0-1-1,-1 0 1,1 0 0,-1-1-1,0 0 1,-1 0-1,1 0 1,-1 0 0,2-5-50,-2 2 15,-1-1 0,1 1 0,-2-1 0,1 0 0,-1 0 1,-1 0-1,0-1 0,0 1 0,-1-7-15,-2-19 42,-1 1 1,-2-4-43,2 22 8,2 4 0,-1 0 0,-1 0 0,0 0 0,-1 0 0,-1 1 0,0-1 0,0 1 0,-1 0 0,-1 1 0,0-1 0,0 1 0,-1 1 0,-1-1 0,1 1 0,-2 1 0,1 0 0,-2 0 0,1 1 0,-1 0 0,0 1 0,0 0 0,-7-3-8,-1 2 2,0 1 1,-1 0-1,0 2 0,0 0 1,0 1-1,0 1 0,0 1 1,-1 1-1,1 1 0,-17 1-2,2 3 0,-1 1-1,2 2 1,-1 2 0,1 1-1,-29 13 1,-73 26-51,67-25-17,0 2 0,2 3-1,-55 34 69,102-52 17,1 2-1,1 0 0,0 0 0,1 2 1,0 1-17,12-12 5,1 1 0,0 0 0,0 0 1,1 0-1,-1 0 0,1 1 1,0-1-1,1 1 0,-1 0 0,1-1 1,0 1-1,1 0 0,-1 1 0,1-1 1,1 0-1,-1 0 0,1 0 0,0 1 1,0-1-1,1 4-5,0-5 15,1-1-1,-1 1 1,1 0-1,0-1 1,1 1-1,-1-1 1,1 0-1,0 0 1,0 0 0,0 0-1,0 0 1,1-1-1,-1 1 1,1-1-1,0 0 1,0 0 0,0 0-1,1-1 1,-1 1-15,16 7 34,1 0 0,-1-1 1,13 4-35,-30-12 4,40 14 148,0-1 0,23 3-152,-49-14 69,0 0 1,0-2-1,14 1-69,4 2 295,-22-2-578,-20 0-1900,5-2 1001,0 0-3134,2 0 3607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2:19:44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357 293 5120,'-1'0'158,"1"1"0,-1-1 0,0 0 0,0 0 1,0 0-1,0 0 0,0 0 0,0 0 0,0 0 0,0 0 0,0 0 1,1-1-1,-1 1 0,0 0 0,0 0 0,0-1 0,0 1 1,0-1-1,1 1 0,-1-1 0,0 1 0,0-1 0,1 1 0,-1-1-158,-19-7 3501,20 8-3489,0 0 0,0 0 1,0 1-1,0-1 1,0 0-1,0 0 0,-1 0 1,1 0-1,0 0 1,0 0-1,0 1 0,0-1 1,0 0-1,0 0 1,0 0-1,0 0 0,0 0 1,0 1-1,0-1 0,0 0 1,0 0-1,0 0 1,0 0-1,0 0 0,0 1 1,0-1-1,0 0 1,0 0-1,0 0 0,0 0 1,0 1-1,0-1 1,0 0-1,0 0 0,0 0 1,0 0-1,0 0 1,0 1-1,0-1 0,1 0 1,-1 0-1,0 0 1,0 0-1,0 0 0,0 0 1,0 0-1,0 0 0,1 0 1,-1 1-1,0-1-12,7 9 674,-6-7-565,4 0 64,-1 0 1,1 0-1,0 0 0,-1-1 0,1 1 1,0-1-1,0 0 0,0-1 0,0 1 0,0-1 1,1 0-174,16 3 489,77 8 456,1-4 1,0-5-1,8-4-945,10 1 545,-104 1-477,1 2 0,-1 0 1,7 2-69,25 3 211,17-6-61,-41-1 7,-1 1 0,16 2-157,11 2 192,-1-2 0,11-2-192,104-6 352,187 1 80,-158-6-311,-1 0-23,78 5 238,-67-1-32,-62-1-176,-10 2 259,82-16-387,-103 9 114,69-18-205,-142 25 135,1-1 0,-1-2-1,0-1 1,-1-2 0,30-14-44,-33 14 25,13-7-125,-43 18 105,0-1 0,0 1 0,0-1 0,0 1 0,0-1-1,0 0 1,0 1 0,-1-1 0,1 0 0,0 0 0,0 0 0,0 1-1,-1-1 1,1 0 0,-1 0 0,1 0 0,0 0 0,-1 0 0,0 0-1,1 0 1,-1-1 0,0 1 0,1 0 0,-1 0 0,0 0-1,0 0 1,0 0 0,0 0 0,0-1 0,0 1 0,0 0 0,0 0-1,-1 0 1,1 0 0,0 0 0,-1 0 0,1 0 0,-1 0 0,1 0-1,-1 0 1,1 0 0,-1 0 0,0 0 0,1 0 0,-1 0 0,0 0-1,0 0-4,-3-3-30,1 1-1,-1-1 0,0 1 0,0 0 0,-1 0 1,1 1-1,0-1 0,-1 1 0,0 0 0,0-1 31,-12-2-16,-1 1 0,0 1 0,0 0-1,0 1 1,-4 1 16,-96 1-89,47 2 67,27 0 22,-22 4 0,22-1 0,-21-2 0,26-2 2,0-2-1,-1-2 0,1-2 1,-33-8-2,8 1 2,-1 2 1,-54-1-3,60 8-37,-1 3-1,-8 3 38,65-3-2,-162 8 68,3-4-66,-67-8 0,-58 4 0,246-2 0,1-2 0,-19-5 0,19 3 0,0 1 0,-21 2 0,10 3 0,1 4 0,-49 8 0,5-1-2,1-5-1,-1-4 0,-9-4 3,-142 5 3,-33 16 2,214-11-127,0 3-1,-17 8 123,71-17 22,1 2-1,0-1 1,0 1 0,-6 5-22,-16 6 14,29-14-22,1-1 0,-1 1 0,1 0 0,-1 0 0,1-1 0,-1 1 0,1 0 1,0 1-1,-1-1 0,1 0 0,0 0 0,0 1 0,0-1 0,0 0 0,0 1 0,0-1 0,0 1 0,0-1 0,1 1 0,-1-1 0,1 1 0,-1 0 0,1-1 0,-1 1 0,1 0 0,0 0 0,0-1 0,0 1 0,0 0 0,0-1 0,0 1 0,1 0 0,-1-1 0,0 1 0,1 0 0,-1-1 0,1 1 0,0 0 0,0-1 0,-1 1 0,2 0 8,0 2-2,0 0-1,0-1 0,1 1 0,0 0 1,0-1-1,0 1 0,0-1 0,1 0 1,-1 0-1,1 0 0,0 0 1,-1-1-1,1 1 0,0-1 0,3 1 3,20 6 0,-15-4 0,1 0 0,0-2 0,-1 1 0,1-2 0,1 1 0,-1-2 0,4 0 0,231-1 0,-245 1 0,0-1 0,1 0 0,-1 1-1,0 0 1,0-1 0,0 1 0,0 1-1,0-1 1,0 0 0,0 1 0,0-1-1,-1 1 1,3 1 0,4 3-13,-9-6-34,1 0-1,-1 0 1,0 0 0,1 0-1,-1 1 1,1-1-1,-1 0 1,0 0-1,1 0 1,-1 0 0,0 1-1,1-1 1,-1 0-1,0 0 1,0 1-1,1-1 1,-1 0-1,0 0 1,1 1 0,-1-1-1,0 0 1,0 1-1,0-1 1,0 1-1,1-1 1,-1 0-1,0 1 1,0-1 0,0 0-1,0 1 1,0-1-1,0 1 1,0-1-1,0 0 1,0 1 0,0-1-1,0 1 1,0-1-1,0 0 1,0 1-1,0-1 1,0 0-1,-1 1 1,1-1 0,0 1-1,0-1 1,0 0-1,-1 0 1,1 1-1,0-1 1,0 0 0,-1 1-1,1-1 1,0 0-1,-1 0 1,1 1-1,0-1 48,-8 12-4431,7-11 3871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2:15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2010 51 4224,'-10'-7'2661,"7"3"-2469,0 0 0,-1 1 0,1-1 0,-1 1 0,0 0 0,0 0 0,0 0 0,-1 1 0,1-1 0,0 1 0,-1 0 0,0 0 0,1 1 0,-1-1 0,0 1 0,0 0 0,0 1 0,0-1-192,-21 2 228,1 2 1,0 0-1,-4 3-228,3-1 90,1-2 0,-1 0 0,-4-1-90,-241-11 608,196 3-543,-120-5 275,117 13 108,-33 5-448,63-2 50,-28 3 428,-9 5-478,-105 20 1285,-40-3-1285,207-27 37,0 2 0,0 0 0,1 1 0,0 1-1,0 1 1,0 1 0,1 1 0,1 1 0,0 1 0,0 0 0,-14 13-37,27-19 11,0 1 0,1-1 0,-1 1 0,1 0 0,1 0 0,-1 1 0,1 0 0,1 0 0,0 0 0,0 0 0,-1 3-11,3-6 7,1 0-1,-1 0 1,1 0 0,0 1 0,0-1 0,0 1 0,1-1-1,0 1 1,0-1 0,0 1 0,1-1 0,-1 1-1,2-1 1,-1 0 0,0 1 0,1-1 0,0 0-1,0 0 1,2 2-7,1 2 18,1 0 0,1 0 0,-1-1-1,1 0 1,1 0 0,0 0 0,0-1-1,0 0 1,1-1 0,0 0 0,0 0 0,1-1-1,-1 0 1,1 0 0,0-1 0,1-1-1,-1 0 1,11 2-18,66 16 80,4-3-80,-48-11 48,81 10 112,203 22 118,-222-29 35,97 6 154,-165-15-322,0-2 0,1-1 0,-1-2-1,13-5-144,41-11 948,15-8-948,-65 14-71,-1-1 1,0-1-1,25-17 71,-49 24 0,-1-2 0,-1 1 0,0-2 0,-1 0 0,0 0 0,0-2 0,-2 1 0,0-1 0,0-1 0,-1 0 0,-1-1 0,-1 1 0,0-2 0,-1 1 0,-1-1 0,0 0 0,-4 12 40,-1 0 0,0 0 0,-1 0-1,1 0 1,-1 0 0,0 0 0,0 0 0,0 0-1,-1 0 1,1 0 0,-1 1 0,0-1-1,-1 0 1,1 0 0,-1 1 0,0-1-1,0 1 1,-1-1 0,-1-1-40,0 0 9,-1 0 1,0 0-1,-1 0 1,1 1-1,-1 0 1,0 0-1,-1 1 1,1 0-1,-1 0 1,1 0-1,-1 1 1,-3-1-10,8 3-5,-22-9-248,0 1-1,-21-5 254,6 8-947,26 4-1834,17 1-1816,5-3 2889,-2-1 1016,10-2-204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2:17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1361 102 5888,'0'-3'3418,"-5"-15"-2655,2 13-462,0 0 0,-1 0 1,0 0-1,1 0 0,-2 0 0,1 1 1,0 0-1,-1 0 0,-2-2-301,3 4 82,-1-1-1,1 1 1,0 1 0,-1-1-1,1 1 1,-1-1-1,1 1 1,-1 1 0,0-1-1,1 1 1,-1-1 0,-3 2-82,-105 8 1648,62-10-1147,0-2 0,-26-6-501,8 2 84,-1 2 0,1 4 0,-1 3 0,1 2 0,0 4 0,0 3 0,1 2 0,-1 4-84,37-9 36,-1 2-1,1 1 1,1 1-1,0 2 1,0 1-1,-16 12-35,33-17 62,3-4-50,1 1 0,0 1 0,0 0 0,1 0 0,-1 1-12,7-6-1,1 1 1,-1-1-1,1 1 1,-1 0-1,1 0 0,0 0 1,1 0-1,-1 0 1,1 0-1,-1 0 0,1 0 1,0 1-1,1-1 1,-1 0-1,1 1 0,0 1 1,0 1 22,1 0-1,-1 1 0,1-1 0,1-1 0,0 1 0,0 0 0,0 0 0,0-1 0,1 1 0,0-1 0,1 1 0,2 3-21,1-1-1,0-1-1,0 1 1,1-1-1,0-1 0,0 1 1,1-1-1,8 5 2,1-1 60,1 0 1,0-2-1,1 0 1,0-1-1,0-1 1,1-1-1,0-1 1,7 1-61,1-3 27,0 0 1,0-2 0,0-2-1,0 0 1,22-5-28,42-9-121,8-7 121,-84 18 9,53-12-116,172-35-148,-178 41 194,-8 1 326,0-1 1,-1-3 0,22-10-266,-60 17 94,0-1 0,-1-1 0,0 0 0,11-9-94,-22 14 22,-1 0-1,1-1 1,-1 0 0,1 1 0,-1-1 0,0-1 0,-1 1-1,1-1 1,-1 1 0,0-1 0,0 0 0,0 0 0,-1-1-1,0 1 1,0 0 0,1-4-22,-2 6 11,-1-1 0,0 1 0,0 0-1,0-1 1,0 1 0,-1 0 0,1-1 0,-1 1 0,0 0 0,0 0-1,0-1 1,0 1 0,-1 0 0,1 0 0,-1 0 0,0 0 0,0 1-1,0-1 1,0 0 0,0 1-11,-4-5-4,-1 1 0,1 0 0,-1 1-1,0-1 1,-1 2 0,-7-5 4,4 4-27,0 1-1,0 1 1,-1 0 0,0 1-1,1 0 1,-1 1 0,-3 0 27,12 0-17,-17 0-28,0 1 0,1 1 0,-1 0 0,1 2 0,0 0 0,0 1 0,-2 1 45,7-4-1188,9-1-6311,5 0 6827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2:59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105 470 6656,'-3'-3'264,"0"0"0,0 0 0,0 0 0,0-1 0,1 1 0,0-1 1,0 1-1,0-1 0,0 0 0,1 0 0,-1 0 0,1 0 0,0 0 0,0-1-264,0 0 349,-1 0 0,0 0 0,0 0 0,0 1 0,0-1-1,-1 0 1,1 1 0,-1-1 0,-2-1-349,4 5 411,1 1-70,0 0-26,0 0-139,-3 1-63,3 0-101,0-1-1,-1 0 1,1 0-1,0 0 1,-1 0 0,1 0-1,0 0 1,-1 0-1,1 0 1,0 1 0,0-1-1,-1 0 1,1 0-1,0 0 1,-1 1 0,1-1-1,0 0 1,0 0-1,0 1 1,-1-1 0,1 0-1,0 0 1,0 1-1,0-1 1,0 0 0,0 1-1,-1-1 1,1 0 0,0 1-1,0-1 1,0 0-1,0 1 1,0-1 0,0 0-1,0 1 1,0-1-1,0 0 1,0 1 0,0-1-1,0 0 1,1 1-1,-1-1 1,0 0 0,0 1-12,1 1 69,1 0 1,0 0 0,-1-1 0,1 1 0,0 0 0,0 0-1,0-1 1,0 1 0,0-1 0,0 0 0,0 0 0,0 0 0,1 0-1,-1 0 1,0 0 0,2 0-70,45 9 521,-30-6-282,39 9 497,41 16-736,-58-16 380,2-2 1,-1-1-1,30 2-380,280 39 1781,-285-46-1333,1-2 0,3-3-448,-32 0 187,24 0-23,1-2 0,0-3 0,-1-2 0,24-8-164,-61 8 35,30-6 172,9-5-207,-46 11 69,0 0 0,0-2 0,-1 0 0,0-1 0,3-3-69,-11 7 62,0-2 0,0 0 0,-1 0 0,0 0 0,-1-1 0,0 0 0,0-1 0,-1 0 0,0 0 0,-1-1 0,5-10-62,-10 17 5,0 0 0,1 0 0,-2 0-1,1 0 1,0 0 0,-1 0 0,0-1-1,0 1 1,0 0 0,0 0 0,-1 0-1,0 0 1,0-3-5,-4-9 26,0 1 1,-1-1-1,-1 1-26,-7-19 19,10 22-29,-1 0-1,0 0 0,-1 0 1,0 0-1,-1 1 0,0 0 11,2 5-5,1 1 0,-1 0-1,0 0 1,0 0 0,-1 0-1,1 1 1,-1 0 0,0 0-1,0 1 1,0-1 0,-1 1-1,0 0 6,-11-3-1,0 1 1,-1 0-1,1 1 0,-1 1 0,0 1 0,-1 0 1,-41 0-4,-15 4 4,4-1 4,-27 1-95,1 5 1,-70 14 90,-78 29 90,168-32-213,-17 8 123,-35 10 86,26-14-75,32-8 37,2 4 0,-7 5-48,71-21-25,0 0 0,0 1 0,0 0 0,0 0 0,1 0 1,-1 1-1,1 0 0,0 0 25,2-2-9,1 0 0,0 0 0,0 1 1,1-1-1,-1 0 0,0 1 0,1-1 0,-1 1 1,1-1-1,0 1 0,0 0 0,0-1 0,0 1 1,1 0-1,-1 0 0,1 0 0,-1 0 0,1 2 9,0 0 1,0 1-1,1-1 0,0 1 1,0-1-1,0 1 0,1-1 1,0 0-1,0 0 0,0 1 1,0-1-1,1-1 0,0 1 1,0 0-1,0-1 0,1 1 1,-1-1-1,1 0 0,0 0 1,1-1-1,-1 1 1,0-1-1,1 0 0,0 0 1,0 0-1,0-1 0,0 1 1,0-1-1,0-1 0,0 1 1,1-1-1,2 1 0,23 3-30,0-1 0,0-2-1,29-1 31,-60-1-60,1 0-1,0 0 0,-1 0 1,1 0-1,0 0 0,-1 0 1,1 0-1,-1 1 1,1-1-1,0 0 0,-1 0 1,1 0-1,0 1 0,-1-1 1,1 0-1,-1 1 1,1-1-1,-1 0 0,1 1 1,-1-1-1,1 1 0,-1-1 1,1 1-1,-1-1 0,1 1 1,-1-1-1,0 1 1,1-1-1,-1 1 0,0 0 1,0-1-1,1 1 0,-1-1 1,0 1-1,0 0 0,0-1 1,0 1-1,0 0 1,0-1-1,0 1 0,0 0 61,0 0-395,0 0 0,-1 0-1,1 0 1,0-1 0,-1 1 0,1 0-1,-1 0 1,1 0 0,-1-1-1,1 1 1,-1 0 0,0 0-1,1-1 1,-1 1 0,0-1 0,1 1-1,-1 0 1,0-1 0,0 0-1,0 1 1,0-1 0,1 1-1,-1-1 1,0 0 0,0 0 0,0 1-1,0-1 1,0 0 0,0 0-1,0 0 1,0 0 0,0 0 395,-9 0-2736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6T00:03:09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1651 358 4992,'-1'0'93,"1"0"0,-1 0 0,1-1 0,-1 1 0,1 0 0,-1 0 0,1-1 0,-1 1 0,1 0 0,-1-1 0,1 1 0,-1 0 0,1-1 0,0 1 0,-1-1 0,1 1 0,0-1 0,-1 1 0,1-1 0,0 1 0,-1-1 0,1 1 0,0-1 0,0 1 0,0-1 1,0 1-1,-1-1-93,-4-22 396,2 6-344,-2 3 518,0-1 1,1 1 0,1-1-1,0 0 1,1 0 0,1 0-1,0-8-570,1 22 48,0 0-1,0-1 1,0 1-1,0 0 0,0 0 1,0 0-1,-1 0 1,1 0-1,0 0 1,0 0-1,-1 0 0,1 0 1,-1 0-1,1 0 1,-1 0-1,0 0 0,1 0 1,-1 0-1,0 0 1,1 0-1,-1 1 1,0-1-1,0 0 0,0 1 1,0-1-1,0 0 1,0 1-1,0-1 1,-1 1-48,-2-1 374,0 0 1,0 0-1,0 1 1,0-1-1,0 1 1,0 0-1,-1 1-374,-4-1 755,7 0-638,-12-1 561,-3-3-14,3 1-281,0-1-1,1 0 1,-1 0 0,1-2-1,0 0 1,-7-4-383,1 0 130,-1 1 1,0 0-1,-1 2 1,-13-4-131,-8-2 86,2 1 58,-1 3 0,-1 1 0,0 1 0,0 3 0,0 1 0,-32 3-144,-89-3 381,43 0-128,-96 10-253,173-2 39,0 1 0,0 2-1,1 2 1,-41 16-39,73-23-4,-1 1 1,1 0-1,1 1 1,-1 0-1,1 0 1,-1 1-1,2 0 1,-1 1-1,1 0 0,0 0 1,0 1-1,1 0 1,0 0-1,0 1 1,1 0 3,-1 3-22,0 0 1,1 0-1,0 0 1,1 1-1,-2 8 22,5-15 8,0 1 0,1 0 0,0 0 0,0-1 0,1 1 1,0 0-1,0 0 0,1 0 0,-1-1 0,2 1 0,-1 0 0,2 2-8,1 5 4,1-1 0,0 0 1,1-1-1,1 1 0,0-1 0,0-1 0,1 1 0,1-1 1,0-1-1,0 1 0,1-2 0,0 1 0,1-1 0,0-1 1,1 0-1,0-1 0,0 0 0,0 0 0,1-2 0,0 1 1,0-2-1,0 0 0,1 0-4,19 5 14,0-2-1,0-2 1,1-1 0,-1-1 0,1-2-1,0-1 1,25-4-14,11-2-4,1 4 0,32 4 4,-5-1 83,200-9 98,-247 6-34,34-7-147,-70 7 29,14-1 55,8-1-18,0-1 0,-1-2 1,24-8-67,-50 11 12,-1-1 0,0-1 0,0 0 0,-1 0 0,0 0 0,0-1 0,2-3-12,-1 2-4,-3 2-3,-1-1 0,0 0 0,0 1 0,-1-2 1,0 1-1,0 0 0,0-1 0,-1 0 1,-1 0-1,1 0 0,-1-1 7,-1 4 0,-1 1 0,1-1 0,-1 1 0,0-1-1,0 1 1,-1-1 0,0 1 0,1 0 0,-2-1 0,1-1 0,-5-26-10,6 30 15,0 0-1,0 0 1,0 1-1,0-1 0,-1 0 1,1 1-1,-1-1 1,0 0-1,1 1 0,-1-1 1,0 1-1,0-1 1,0 1-1,0-1 0,0 1 1,0 0-1,0-1 1,0 1-1,-1 0 0,1 0 1,0 0-1,-1 0 1,1 0-1,-1 0 0,1 1 1,-1-1-1,1 0 1,-1 1-1,0-1 0,1 1 1,-2-1-5,-19-9 23,22 9-60,0 1-22,-16-12-650,-9 8-3008,-12-3-6854,14 0 7233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4-15T16:35:54.07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40:43.3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26 137 8064,'-2'-1'239,"1"1"0,0 0 0,0 0-1,0-1 1,0 1 0,-1 0 0,1-1 0,0 1 0,0-1 0,0 0 0,0 1 0,0-1 0,0 0 0,0 0 0,0 1 0,1-1 0,-1 0-1,0 0 1,0 0 0,1 0 0,-1 0 0,0 0 0,1 0 0,-1 0 0,1 0 0,0-1 0,-1 1 0,1 0 0,0 0 0,-1 0-1,1-1 1,0 1 0,0 0 0,0 0 0,0-1-239,1 0 48,0 0 0,0 1-1,0-1 1,0 1 0,0-1-1,0 1 1,0 0 0,0-1-1,0 1 1,1 0 0,-1 0 0,0 0-1,1 0 1,-1 0 0,1 0-1,0 0-47,26-16 589,-27 17-565,28-14 31,1 1-1,1 2 1,0 1 0,8 0-55,-18 6 216,1 2 0,0 0 0,0 2 0,0 0 0,20 4-216,-40-4 8,7 1 30,0 0 1,0 1-1,0 1 1,-1-1-1,1 1 1,-1 1-1,1 0 1,-1 0-1,0 0 0,0 1 1,-1 0-1,0 1 1,0-1-1,6 7-38,-2 0 70,0-1 0,-1 2 0,-1-1 0,0 2 0,0-1 0,-1 1 0,-1 0 0,0 2-70,-2-3 44,-1 1-1,0-1 0,-1 1 0,0 0 1,-1 0-1,-1 0 0,0 9-43,-2 23 311,-4 29-311,0-47 107,-1 0-1,-1 0 1,-1 0 0,-1-1 0,-5 8-107,-3 8 154,-3 22-154,2-8 284,-12 26-284,3-10 254,-37 86-99,52-124-92,2 0 0,-2 17-63,10-39-7,1 1 1,0-1 0,1 0-1,0 0 1,1 1-1,0-1 1,1 0 0,2 6 6,-1-8 14,0-1 0,1 1 0,0-1 0,0 0 0,1 0 0,0 0 0,1-1 0,0 0 0,1 0 0,6 7-14,-2-6-2,-1 0 1,2-1-1,-1 0 1,1-1-1,0 0 1,1-1-1,0 0 1,2 0 1,-6-3 7,1 0 0,0-1-1,0 0 1,0 0 0,0-1 0,0 0 0,0-1 0,0 0 0,1 0 0,-1-2 0,6 1-7,-8-2-2,-1 1 1,1-1-1,0 0 1,-1 0-1,0-1 1,1 0-1,-1-1 1,0 1-1,-1-1 1,1-1-1,-1 1 1,1-1-1,-1 0 1,-1-1-1,3-2 2,22-31 101,-59 53-218,23-10 99,1 1 1,0 0-1,0 0 1,1 0-1,-1 1 0,1 0 1,0 0-1,-1 3 18,-26 55-36,25-51 42,-5 11 5,2 0 0,0 1-1,1 0 1,2 0 0,0 1-1,2-1 1,1 1 0,0 25-11,6 1-20,2 1 0,2-1 0,3-1 0,15 51 20,-11-50-3,100 369 0,-83-307 7,-4 0-1,-6 2 1,-1 39-4,-16-113 106,-3 0 0,-1 1 0,-2-1 0,-1 0 0,-7 23-106,6-45 94,0 1 0,-2-1 0,-1 0 0,0 0 0,-1-1 0,-2 0 1,0-1-1,0 0 0,-2 0 0,0-1 0,-1-1 0,-3 2-94,-6 4 84,0-2 1,-1-1 0,-2 0 0,0-2 0,0-1 0,-25 11-85,-16 3 105,-2-3 1,-17 3-106,4-6-17,50-17-1258,1 3 1,0 0 0,-17 10 1274,47-20-244,-12 5-2461,9-7-6261,3-6 5852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5T22:41:12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36 288 6912,'-14'-3'7316,"-2"1"-4382,11 5-1203,9 4-1164,14 7-683,-15-11 291,20 13-20,0 0 0,0-2 0,25 11-155,34 22 117,-82-47-64,0 0-5,-5-1-73,0 0-1,0 0 0,0-1 1,0 1-1,0-1 1,0-1-1,0 1 1,0-1-1,1 1 1,-1-2-1,-3-2 26,-15-9-82,11 8 87,-1-1 0,2 0 0,-1 0 0,1-1-1,0-1 1,1 0 0,0-1 0,1 1 0,0-2-1,-7-11-4,11 1-37,4 21 34,1 1-1,0-1 0,0 0 0,0 1 0,0-1 0,0 1 0,-1-1 1,1 0-1,0 1 0,0-1 0,1 1 0,-1-1 0,0 0 1,0 1-1,0-1 0,0 1 0,0-1 0,1 1 0,-1-1 0,0 0 1,0 1-1,1-1 0,-1 1 0,0-1 0,1 1 0,-1 0 1,1-1-1,-1 1 0,1-1 0,-1 1 0,1 0 0,-1-1 4,31-7 299,-17 8-237,-1-1 0,0 0 0,0-1 0,1 0-1,-1-1 1,-1 0 0,1-2 0,0 1 0,-1-1 0,0-1 0,0 0-1,0-1 1,-1 0 0,0-1 0,8-7-62,0-2-10,-7 8-70,-1-1 0,0-1 0,-1 0 0,0 0 0,0-1 0,-2 0-1,1-1 1,1-4 80,-8 13-625,5-10 880,-7 10-2093,-5 4-3404,-4 7 3685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0FA81-308C-4135-9F62-92D0E8337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4174B-D0B0-4FA6-9F9E-49CF266DA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500D2-6971-4C23-9703-CBD8FC3F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02D1D-2900-4395-93BD-CB1927D76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FDD9-8106-46C5-ABC9-DAA34C6B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4F3C-0E4A-4095-9B7F-7A74F8B8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399B4-EC0C-4F94-B95C-E0EE3372B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F4721-87C4-4D5B-B31D-BEBEAEEB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18FF2-9547-435B-8D09-DE9B319D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00650-6BF6-409D-B524-40D059EB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4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734BEF-B0DE-4F10-A653-1A8690D1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D9D6B-A2E0-4A43-93E2-E220999A3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31FA6-3584-4C33-AC3D-CD23D1151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102FD-C6DF-4AA0-B143-CD3D01D3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F6-D0B9-426E-8E08-51CCF786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7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98617" y="452438"/>
            <a:ext cx="10590003" cy="748627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886961" cy="4062413"/>
          </a:xfrm>
        </p:spPr>
        <p:txBody>
          <a:bodyPr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0071" y="1644651"/>
            <a:ext cx="4888549" cy="4062413"/>
          </a:xfrm>
        </p:spPr>
        <p:txBody>
          <a:bodyPr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CDFCA3A7-EF6F-400A-96CF-DD4A39308C0F}" type="datetime1">
              <a:rPr lang="en-GB" smtClean="0"/>
              <a:t>15/04/2020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91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FEA1-9BD7-4556-A352-CD2A5AE4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88C92-1615-4AEC-AF72-8F294CC4B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213FE-BC76-4FB5-9020-0162ADC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E48EF-76E5-499C-AF80-F0491844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5635-F2E4-4351-A1F0-99C12294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B9E-47DA-4359-806F-49AE31E9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0C983-2F33-4918-BE67-2DE9F402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48380-EB70-486E-81E9-43C63D23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167A-B028-4E24-95FF-1491CBD0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25AA-B863-4FCE-8DA5-03B50C1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4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10DE-C02F-4BA3-8BF3-86BB2B85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7BCC8-9BF1-4657-9533-2DF8B92E7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64680-A8B8-4EB7-A862-2BFA4E9AA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28C7-2E3B-4F4D-B10A-50511ED7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0043-2D23-4B02-865F-3D7524F48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45E78-90A0-4EB7-B3BD-D5B69E1F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4C1EE-BF1D-4B00-97E8-702C56DA0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77DAE-FD4C-4D39-829D-53BF9A336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94638-07F6-4AC6-BAA9-5E675F220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F8071-C22D-4C3A-BE27-9BF504D2F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A4B67-83E8-40CF-B90A-E3B37A929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93ABE-F97F-4C50-B519-4F3D8B8F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D7DB0-E3B2-4AA3-A0A1-D562F738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6F6EE-FD58-47C0-A89D-88B10C72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5E5DF-648B-48EA-922A-015B3444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14ADC-2707-440B-B0FA-6D7943AC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02957-1D46-4ACA-A6C1-3E806C16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F971E-F4CC-40BE-AD72-1E4A7725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4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6BFA9-A497-42BE-908B-8A6390A6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CE57F-730F-4103-AAFD-64CDC2B9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B3CE8-7D30-4078-A1A5-709BE3088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6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E6584-2683-4B1A-BA7D-F3F3FA15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50AE8-F9A3-41BA-9C09-6ACA4F1A2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7F44E-2D42-41A4-B19F-5B77B9929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C56FF-3BA5-4D0A-BEE2-29669959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1AB55-4F47-439A-8830-040D6616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3B355-FCC3-43E1-AE66-5368CA43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8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77FA-C121-4768-BA06-9193AB7F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B577A-1446-48A7-8B4B-9705BA04C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296CB-682F-4AA5-B066-2B100AC81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B7E07-9119-4504-98D6-7D06295D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E1284-BBA3-4B10-A56C-2A98E632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7D21C-ED9D-49B9-9FB9-4EE7E078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0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DB87C-1CE0-4436-819A-EC9732E3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FD6F1-85B0-4582-BA12-6BB034F9B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64580-0ECE-42EB-8BF5-45B79162E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01D0C-5655-47D2-AEDC-BDC82E211E3C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59E27-DB2C-438E-96B8-F62580094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28A9E-6A6C-4F60-87EA-BCB612A6D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00FE1-DC0C-4984-9778-77967284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7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69.png"/><Relationship Id="rId117" Type="http://schemas.openxmlformats.org/officeDocument/2006/relationships/image" Target="../media/image48.png"/><Relationship Id="rId76" Type="http://schemas.openxmlformats.org/officeDocument/2006/relationships/customXml" Target="../ink/ink33.xml"/><Relationship Id="rId84" Type="http://schemas.openxmlformats.org/officeDocument/2006/relationships/customXml" Target="../ink/ink37.xml"/><Relationship Id="rId89" Type="http://schemas.openxmlformats.org/officeDocument/2006/relationships/image" Target="../media/image59.png"/><Relationship Id="rId97" Type="http://schemas.openxmlformats.org/officeDocument/2006/relationships/image" Target="../media/image63.png"/><Relationship Id="rId104" Type="http://schemas.openxmlformats.org/officeDocument/2006/relationships/customXml" Target="../ink/ink47.xml"/><Relationship Id="rId112" Type="http://schemas.openxmlformats.org/officeDocument/2006/relationships/image" Target="../media/image9.png"/><Relationship Id="rId120" Type="http://schemas.openxmlformats.org/officeDocument/2006/relationships/image" Target="../media/image42.png"/><Relationship Id="rId71" Type="http://schemas.openxmlformats.org/officeDocument/2006/relationships/image" Target="../media/image50.png"/><Relationship Id="rId92" Type="http://schemas.openxmlformats.org/officeDocument/2006/relationships/customXml" Target="../ink/ink41.xml"/><Relationship Id="rId2" Type="http://schemas.openxmlformats.org/officeDocument/2006/relationships/image" Target="../media/image45.png"/><Relationship Id="rId107" Type="http://schemas.openxmlformats.org/officeDocument/2006/relationships/image" Target="../media/image68.png"/><Relationship Id="rId74" Type="http://schemas.openxmlformats.org/officeDocument/2006/relationships/customXml" Target="../ink/ink32.xml"/><Relationship Id="rId79" Type="http://schemas.openxmlformats.org/officeDocument/2006/relationships/image" Target="../media/image54.png"/><Relationship Id="rId87" Type="http://schemas.openxmlformats.org/officeDocument/2006/relationships/image" Target="../media/image58.png"/><Relationship Id="rId102" Type="http://schemas.openxmlformats.org/officeDocument/2006/relationships/customXml" Target="../ink/ink46.xml"/><Relationship Id="rId110" Type="http://schemas.openxmlformats.org/officeDocument/2006/relationships/customXml" Target="../ink/ink50.xml"/><Relationship Id="rId115" Type="http://schemas.openxmlformats.org/officeDocument/2006/relationships/image" Target="../media/image47.png"/><Relationship Id="rId82" Type="http://schemas.openxmlformats.org/officeDocument/2006/relationships/customXml" Target="../ink/ink36.xml"/><Relationship Id="rId90" Type="http://schemas.openxmlformats.org/officeDocument/2006/relationships/customXml" Target="../ink/ink40.xml"/><Relationship Id="rId95" Type="http://schemas.openxmlformats.org/officeDocument/2006/relationships/image" Target="../media/image62.png"/><Relationship Id="rId73" Type="http://schemas.openxmlformats.org/officeDocument/2006/relationships/image" Target="../media/image51.png"/><Relationship Id="rId78" Type="http://schemas.openxmlformats.org/officeDocument/2006/relationships/customXml" Target="../ink/ink34.xml"/><Relationship Id="rId81" Type="http://schemas.openxmlformats.org/officeDocument/2006/relationships/image" Target="../media/image55.png"/><Relationship Id="rId86" Type="http://schemas.openxmlformats.org/officeDocument/2006/relationships/customXml" Target="../ink/ink38.xml"/><Relationship Id="rId94" Type="http://schemas.openxmlformats.org/officeDocument/2006/relationships/customXml" Target="../ink/ink42.xml"/><Relationship Id="rId99" Type="http://schemas.openxmlformats.org/officeDocument/2006/relationships/image" Target="../media/image64.png"/><Relationship Id="rId101" Type="http://schemas.openxmlformats.org/officeDocument/2006/relationships/image" Target="../media/image65.png"/><Relationship Id="rId77" Type="http://schemas.openxmlformats.org/officeDocument/2006/relationships/image" Target="../media/image53.png"/><Relationship Id="rId100" Type="http://schemas.openxmlformats.org/officeDocument/2006/relationships/customXml" Target="../ink/ink45.xml"/><Relationship Id="rId105" Type="http://schemas.openxmlformats.org/officeDocument/2006/relationships/image" Target="../media/image67.png"/><Relationship Id="rId113" Type="http://schemas.openxmlformats.org/officeDocument/2006/relationships/customXml" Target="../ink/ink51.xml"/><Relationship Id="rId118" Type="http://schemas.openxmlformats.org/officeDocument/2006/relationships/customXml" Target="../ink/ink53.xml"/><Relationship Id="rId72" Type="http://schemas.openxmlformats.org/officeDocument/2006/relationships/customXml" Target="../ink/ink31.xml"/><Relationship Id="rId80" Type="http://schemas.openxmlformats.org/officeDocument/2006/relationships/customXml" Target="../ink/ink35.xml"/><Relationship Id="rId85" Type="http://schemas.openxmlformats.org/officeDocument/2006/relationships/image" Target="../media/image57.png"/><Relationship Id="rId93" Type="http://schemas.openxmlformats.org/officeDocument/2006/relationships/image" Target="../media/image61.png"/><Relationship Id="rId98" Type="http://schemas.openxmlformats.org/officeDocument/2006/relationships/customXml" Target="../ink/ink44.xml"/><Relationship Id="rId121" Type="http://schemas.openxmlformats.org/officeDocument/2006/relationships/image" Target="../media/image43.png"/><Relationship Id="rId3" Type="http://schemas.openxmlformats.org/officeDocument/2006/relationships/customXml" Target="../ink/ink30.xml"/><Relationship Id="rId103" Type="http://schemas.openxmlformats.org/officeDocument/2006/relationships/image" Target="../media/image66.png"/><Relationship Id="rId108" Type="http://schemas.openxmlformats.org/officeDocument/2006/relationships/customXml" Target="../ink/ink49.xml"/><Relationship Id="rId116" Type="http://schemas.openxmlformats.org/officeDocument/2006/relationships/customXml" Target="../ink/ink52.xml"/><Relationship Id="rId75" Type="http://schemas.openxmlformats.org/officeDocument/2006/relationships/image" Target="../media/image52.png"/><Relationship Id="rId83" Type="http://schemas.openxmlformats.org/officeDocument/2006/relationships/image" Target="../media/image56.png"/><Relationship Id="rId88" Type="http://schemas.openxmlformats.org/officeDocument/2006/relationships/customXml" Target="../ink/ink39.xml"/><Relationship Id="rId91" Type="http://schemas.openxmlformats.org/officeDocument/2006/relationships/image" Target="../media/image60.png"/><Relationship Id="rId96" Type="http://schemas.openxmlformats.org/officeDocument/2006/relationships/customXml" Target="../ink/ink43.xml"/><Relationship Id="rId111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106" Type="http://schemas.openxmlformats.org/officeDocument/2006/relationships/customXml" Target="../ink/ink48.xml"/><Relationship Id="rId114" Type="http://schemas.openxmlformats.org/officeDocument/2006/relationships/image" Target="../media/image46.png"/><Relationship Id="rId11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image" Target="../media/image9.png"/><Relationship Id="rId7" Type="http://schemas.openxmlformats.org/officeDocument/2006/relationships/customXml" Target="../ink/ink55.xml"/><Relationship Id="rId12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customXml" Target="../ink/ink57.xml"/><Relationship Id="rId5" Type="http://schemas.openxmlformats.org/officeDocument/2006/relationships/customXml" Target="../ink/ink54.xml"/><Relationship Id="rId10" Type="http://schemas.openxmlformats.org/officeDocument/2006/relationships/image" Target="../media/image73.png"/><Relationship Id="rId4" Type="http://schemas.openxmlformats.org/officeDocument/2006/relationships/image" Target="../media/image5.png"/><Relationship Id="rId9" Type="http://schemas.openxmlformats.org/officeDocument/2006/relationships/customXml" Target="../ink/ink5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9.xml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.xml"/><Relationship Id="rId3" Type="http://schemas.openxmlformats.org/officeDocument/2006/relationships/image" Target="../media/image82.png"/><Relationship Id="rId7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customXml" Target="../ink/ink61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.xml"/><Relationship Id="rId13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12" Type="http://schemas.openxmlformats.org/officeDocument/2006/relationships/customXml" Target="../ink/ink6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2.xml"/><Relationship Id="rId11" Type="http://schemas.openxmlformats.org/officeDocument/2006/relationships/image" Target="../media/image73.png"/><Relationship Id="rId5" Type="http://schemas.openxmlformats.org/officeDocument/2006/relationships/image" Target="../media/image89.png"/><Relationship Id="rId10" Type="http://schemas.openxmlformats.org/officeDocument/2006/relationships/customXml" Target="../ink/ink64.xml"/><Relationship Id="rId4" Type="http://schemas.openxmlformats.org/officeDocument/2006/relationships/image" Target="../media/image5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s.cira.colostate.edu/tssv2/HazeAnalysis/Default.aspx?appkey=HACF_VisSumma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18" Type="http://schemas.openxmlformats.org/officeDocument/2006/relationships/customXml" Target="../ink/ink11.xml"/><Relationship Id="rId3" Type="http://schemas.openxmlformats.org/officeDocument/2006/relationships/image" Target="../media/image9.png"/><Relationship Id="rId21" Type="http://schemas.openxmlformats.org/officeDocument/2006/relationships/image" Target="../media/image21.png"/><Relationship Id="rId7" Type="http://schemas.openxmlformats.org/officeDocument/2006/relationships/customXml" Target="../ink/ink6.xml"/><Relationship Id="rId12" Type="http://schemas.openxmlformats.org/officeDocument/2006/relationships/customXml" Target="../ink/ink8.xml"/><Relationship Id="rId17" Type="http://schemas.openxmlformats.org/officeDocument/2006/relationships/image" Target="../media/image19.png"/><Relationship Id="rId2" Type="http://schemas.openxmlformats.org/officeDocument/2006/relationships/image" Target="../media/image13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customXml" Target="../ink/ink5.xml"/><Relationship Id="rId9" Type="http://schemas.openxmlformats.org/officeDocument/2006/relationships/customXml" Target="../ink/ink7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20.xml"/><Relationship Id="rId26" Type="http://schemas.openxmlformats.org/officeDocument/2006/relationships/customXml" Target="../ink/ink24.xml"/><Relationship Id="rId21" Type="http://schemas.openxmlformats.org/officeDocument/2006/relationships/image" Target="../media/image31.png"/><Relationship Id="rId34" Type="http://schemas.openxmlformats.org/officeDocument/2006/relationships/customXml" Target="../ink/ink28.xml"/><Relationship Id="rId7" Type="http://schemas.openxmlformats.org/officeDocument/2006/relationships/image" Target="../media/image24.png"/><Relationship Id="rId12" Type="http://schemas.openxmlformats.org/officeDocument/2006/relationships/customXml" Target="../ink/ink17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image" Target="../media/image39.png"/><Relationship Id="rId2" Type="http://schemas.openxmlformats.org/officeDocument/2006/relationships/image" Target="../media/image23.png"/><Relationship Id="rId16" Type="http://schemas.openxmlformats.org/officeDocument/2006/relationships/customXml" Target="../ink/ink19.xml"/><Relationship Id="rId20" Type="http://schemas.openxmlformats.org/officeDocument/2006/relationships/customXml" Target="../ink/ink21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.xml"/><Relationship Id="rId11" Type="http://schemas.openxmlformats.org/officeDocument/2006/relationships/image" Target="../media/image26.png"/><Relationship Id="rId24" Type="http://schemas.openxmlformats.org/officeDocument/2006/relationships/customXml" Target="../ink/ink23.xml"/><Relationship Id="rId32" Type="http://schemas.openxmlformats.org/officeDocument/2006/relationships/customXml" Target="../ink/ink27.xml"/><Relationship Id="rId37" Type="http://schemas.openxmlformats.org/officeDocument/2006/relationships/customXml" Target="../ink/ink29.xml"/><Relationship Id="rId5" Type="http://schemas.openxmlformats.org/officeDocument/2006/relationships/hyperlink" Target="https://views.cira.colostate.edu/tssv2/Express/VisTools.aspx" TargetMode="External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customXml" Target="../ink/ink25.xml"/><Relationship Id="rId36" Type="http://schemas.openxmlformats.org/officeDocument/2006/relationships/chart" Target="../charts/chart1.xml"/><Relationship Id="rId10" Type="http://schemas.openxmlformats.org/officeDocument/2006/relationships/customXml" Target="../ink/ink16.xml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customXml" Target="../ink/ink18.xml"/><Relationship Id="rId22" Type="http://schemas.openxmlformats.org/officeDocument/2006/relationships/customXml" Target="../ink/ink22.xml"/><Relationship Id="rId27" Type="http://schemas.openxmlformats.org/officeDocument/2006/relationships/image" Target="../media/image34.png"/><Relationship Id="rId30" Type="http://schemas.openxmlformats.org/officeDocument/2006/relationships/customXml" Target="../ink/ink26.xml"/><Relationship Id="rId35" Type="http://schemas.openxmlformats.org/officeDocument/2006/relationships/image" Target="../media/image38.png"/><Relationship Id="rId8" Type="http://schemas.openxmlformats.org/officeDocument/2006/relationships/customXml" Target="../ink/ink1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0392-0B08-4172-A6A0-D03CCF53C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984" y="468134"/>
            <a:ext cx="11098924" cy="1161594"/>
          </a:xfrm>
        </p:spPr>
        <p:txBody>
          <a:bodyPr>
            <a:noAutofit/>
          </a:bodyPr>
          <a:lstStyle/>
          <a:p>
            <a:r>
              <a:rPr lang="en-US" sz="4000" dirty="0"/>
              <a:t>WRAP Revised TSS: Regional Haze SIP 8-Step Process</a:t>
            </a:r>
            <a:br>
              <a:rPr lang="en-US" sz="4000" dirty="0"/>
            </a:br>
            <a:r>
              <a:rPr lang="en-US" sz="4000" dirty="0"/>
              <a:t>Interim draft products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54D443-A5B9-4E59-93BF-08CE4BF9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41" y="1904047"/>
            <a:ext cx="8972550" cy="33242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93D6E8-4029-4361-BFE8-E0669197CCBF}"/>
              </a:ext>
            </a:extLst>
          </p:cNvPr>
          <p:cNvSpPr/>
          <p:nvPr/>
        </p:nvSpPr>
        <p:spPr>
          <a:xfrm>
            <a:off x="2350360" y="5713824"/>
            <a:ext cx="7107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Coordination and Glidepath Call  April 16, 2020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29CC0F2-2F93-4414-8341-EC2250F7CD5F}"/>
                  </a:ext>
                </a:extLst>
              </p14:cNvPr>
              <p14:cNvContentPartPr/>
              <p14:nvPr/>
            </p14:nvContentPartPr>
            <p14:xfrm>
              <a:off x="1788048" y="2336861"/>
              <a:ext cx="2190960" cy="353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29CC0F2-2F93-4414-8341-EC2250F7CD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9408" y="2327861"/>
                <a:ext cx="2208600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756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C613C42-DA90-4662-A000-B33715808581}"/>
              </a:ext>
            </a:extLst>
          </p:cNvPr>
          <p:cNvSpPr txBox="1">
            <a:spLocks/>
          </p:cNvSpPr>
          <p:nvPr/>
        </p:nvSpPr>
        <p:spPr>
          <a:xfrm>
            <a:off x="1836365" y="360923"/>
            <a:ext cx="6033828" cy="8094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Step 2a: </a:t>
            </a:r>
            <a:r>
              <a:rPr lang="en-US" sz="3200" dirty="0"/>
              <a:t>Emissions Inventories: Hit List</a:t>
            </a:r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F26A0-7276-48C7-AB54-7488254A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9" t="27792" r="74456" b="11610"/>
          <a:stretch/>
        </p:blipFill>
        <p:spPr>
          <a:xfrm>
            <a:off x="615889" y="360923"/>
            <a:ext cx="872274" cy="19329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A2E34-FA53-4AA8-851E-469F2147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989" y="1551876"/>
            <a:ext cx="1419755" cy="1877124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554D97F3-31B4-4172-A69A-2E5CED97532F}"/>
              </a:ext>
            </a:extLst>
          </p:cNvPr>
          <p:cNvSpPr/>
          <p:nvPr/>
        </p:nvSpPr>
        <p:spPr>
          <a:xfrm rot="5400000">
            <a:off x="1051331" y="2547878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40AE51-CDB6-4797-9E14-59F65932E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170" y="787333"/>
            <a:ext cx="6777317" cy="154635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17E6BE9-3293-47E6-A3AD-CEA41889D491}"/>
              </a:ext>
            </a:extLst>
          </p:cNvPr>
          <p:cNvSpPr/>
          <p:nvPr/>
        </p:nvSpPr>
        <p:spPr>
          <a:xfrm rot="16200000">
            <a:off x="3875233" y="1603548"/>
            <a:ext cx="363874" cy="508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A3E61399-DDA2-4A23-9E1A-5C8BA2EE25D3}"/>
              </a:ext>
            </a:extLst>
          </p:cNvPr>
          <p:cNvSpPr/>
          <p:nvPr/>
        </p:nvSpPr>
        <p:spPr>
          <a:xfrm rot="5400000">
            <a:off x="3986082" y="2873314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8C2986-F1AF-48EC-B6F3-AF9FA99A8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274" y="2697096"/>
            <a:ext cx="7087683" cy="41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B964BCBE-14D5-4914-9EE8-254815215344}"/>
              </a:ext>
            </a:extLst>
          </p:cNvPr>
          <p:cNvSpPr txBox="1">
            <a:spLocks/>
          </p:cNvSpPr>
          <p:nvPr/>
        </p:nvSpPr>
        <p:spPr>
          <a:xfrm>
            <a:off x="1836365" y="360923"/>
            <a:ext cx="6033828" cy="8094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Step 2a: </a:t>
            </a:r>
            <a:r>
              <a:rPr lang="en-US" sz="3200" dirty="0"/>
              <a:t>Emissions Inventories: Hit List</a:t>
            </a: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1E072-F98C-46AB-9B1F-C9EF914664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049" y="1249107"/>
            <a:ext cx="3834102" cy="50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57301-9B95-47DC-8C52-13932266164C}"/>
              </a:ext>
            </a:extLst>
          </p:cNvPr>
          <p:cNvSpPr txBox="1"/>
          <p:nvPr/>
        </p:nvSpPr>
        <p:spPr>
          <a:xfrm>
            <a:off x="7870193" y="5909588"/>
            <a:ext cx="17203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Natural            Windblow Dust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F1183-21BF-42FD-A30F-AE1D915B2814}"/>
              </a:ext>
            </a:extLst>
          </p:cNvPr>
          <p:cNvSpPr txBox="1"/>
          <p:nvPr/>
        </p:nvSpPr>
        <p:spPr>
          <a:xfrm>
            <a:off x="7777525" y="866941"/>
            <a:ext cx="420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Emissions Table, for example: CO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A7FED19-0786-464D-92B6-DA57FC97D95E}"/>
                  </a:ext>
                </a:extLst>
              </p14:cNvPr>
              <p14:cNvContentPartPr/>
              <p14:nvPr/>
            </p14:nvContentPartPr>
            <p14:xfrm>
              <a:off x="9495980" y="3432930"/>
              <a:ext cx="229320" cy="14731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A7FED19-0786-464D-92B6-DA57FC97D95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486980" y="3423930"/>
                <a:ext cx="246960" cy="14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8D956C7-C1B4-4747-B622-7C45385B7832}"/>
                  </a:ext>
                </a:extLst>
              </p14:cNvPr>
              <p14:cNvContentPartPr/>
              <p14:nvPr/>
            </p14:nvContentPartPr>
            <p14:xfrm>
              <a:off x="7984340" y="5071290"/>
              <a:ext cx="1152360" cy="37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8D956C7-C1B4-4747-B622-7C45385B783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975340" y="5062650"/>
                <a:ext cx="1170000" cy="5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F632C9B9-2B1E-42A6-A26E-B75D08C45D93}"/>
              </a:ext>
            </a:extLst>
          </p:cNvPr>
          <p:cNvGrpSpPr/>
          <p:nvPr/>
        </p:nvGrpSpPr>
        <p:grpSpPr>
          <a:xfrm>
            <a:off x="9170540" y="4810650"/>
            <a:ext cx="1220400" cy="640080"/>
            <a:chOff x="9170540" y="4810650"/>
            <a:chExt cx="1220400" cy="6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A8F69CE-FDA6-433F-9A5C-830B3928C301}"/>
                    </a:ext>
                  </a:extLst>
                </p14:cNvPr>
                <p14:cNvContentPartPr/>
                <p14:nvPr/>
              </p14:nvContentPartPr>
              <p14:xfrm>
                <a:off x="9379340" y="4810650"/>
                <a:ext cx="190440" cy="176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A8F69CE-FDA6-433F-9A5C-830B3928C30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370700" y="4801650"/>
                  <a:ext cx="2080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FBB088-8C55-4CD4-99D8-F2AA7D5C1635}"/>
                    </a:ext>
                  </a:extLst>
                </p14:cNvPr>
                <p14:cNvContentPartPr/>
                <p14:nvPr/>
              </p14:nvContentPartPr>
              <p14:xfrm>
                <a:off x="9227780" y="5102610"/>
                <a:ext cx="201240" cy="135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5FBB088-8C55-4CD4-99D8-F2AA7D5C163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8780" y="5093970"/>
                  <a:ext cx="2188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9090F13-EFBC-4BB9-9E78-8042042BBD3D}"/>
                    </a:ext>
                  </a:extLst>
                </p14:cNvPr>
                <p14:cNvContentPartPr/>
                <p14:nvPr/>
              </p14:nvContentPartPr>
              <p14:xfrm>
                <a:off x="9444860" y="5133570"/>
                <a:ext cx="104040" cy="101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9090F13-EFBC-4BB9-9E78-8042042BBD3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35860" y="5124570"/>
                  <a:ext cx="1216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AB4F088-D562-42E5-B9E7-339871B68EA6}"/>
                    </a:ext>
                  </a:extLst>
                </p14:cNvPr>
                <p14:cNvContentPartPr/>
                <p14:nvPr/>
              </p14:nvContentPartPr>
              <p14:xfrm>
                <a:off x="9459980" y="5129250"/>
                <a:ext cx="39600" cy="134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AB4F088-D562-42E5-B9E7-339871B68EA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450980" y="5120250"/>
                  <a:ext cx="572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8C50D2A-5246-47FD-84A5-F8C1D07ACF62}"/>
                    </a:ext>
                  </a:extLst>
                </p14:cNvPr>
                <p14:cNvContentPartPr/>
                <p14:nvPr/>
              </p14:nvContentPartPr>
              <p14:xfrm>
                <a:off x="9589940" y="5032410"/>
                <a:ext cx="16560" cy="172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8C50D2A-5246-47FD-84A5-F8C1D07ACF6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580940" y="5023770"/>
                  <a:ext cx="342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C0F8DAA-20EA-4A95-B1C0-A85955DCA5CF}"/>
                    </a:ext>
                  </a:extLst>
                </p14:cNvPr>
                <p14:cNvContentPartPr/>
                <p14:nvPr/>
              </p14:nvContentPartPr>
              <p14:xfrm>
                <a:off x="9540620" y="5073090"/>
                <a:ext cx="154440" cy="51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C0F8DAA-20EA-4A95-B1C0-A85955DCA5C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31980" y="5064450"/>
                  <a:ext cx="1720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6B36F38-757A-4B4C-85FE-7FD81D4F2559}"/>
                    </a:ext>
                  </a:extLst>
                </p14:cNvPr>
                <p14:cNvContentPartPr/>
                <p14:nvPr/>
              </p14:nvContentPartPr>
              <p14:xfrm>
                <a:off x="9209060" y="5269290"/>
                <a:ext cx="11880" cy="181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6B36F38-757A-4B4C-85FE-7FD81D4F255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200060" y="5260650"/>
                  <a:ext cx="295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29FD3CE-515C-4255-A9FB-8DEF867A91B4}"/>
                    </a:ext>
                  </a:extLst>
                </p14:cNvPr>
                <p14:cNvContentPartPr/>
                <p14:nvPr/>
              </p14:nvContentPartPr>
              <p14:xfrm>
                <a:off x="9170540" y="5338770"/>
                <a:ext cx="178920" cy="87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29FD3CE-515C-4255-A9FB-8DEF867A91B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161900" y="5329770"/>
                  <a:ext cx="1965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8C26DF3-196D-454E-9966-5C9777ED5BE5}"/>
                    </a:ext>
                  </a:extLst>
                </p14:cNvPr>
                <p14:cNvContentPartPr/>
                <p14:nvPr/>
              </p14:nvContentPartPr>
              <p14:xfrm>
                <a:off x="9402380" y="5281890"/>
                <a:ext cx="187920" cy="138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8C26DF3-196D-454E-9966-5C9777ED5BE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393380" y="5273250"/>
                  <a:ext cx="2055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F9F34B2-0ADA-4889-8503-9EEE1362A674}"/>
                    </a:ext>
                  </a:extLst>
                </p14:cNvPr>
                <p14:cNvContentPartPr/>
                <p14:nvPr/>
              </p14:nvContentPartPr>
              <p14:xfrm>
                <a:off x="9631700" y="5276490"/>
                <a:ext cx="5400" cy="102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F9F34B2-0ADA-4889-8503-9EEE1362A67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622700" y="5267850"/>
                  <a:ext cx="230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37FFD8A-3B39-4B95-88B7-64D5079AD7D6}"/>
                    </a:ext>
                  </a:extLst>
                </p14:cNvPr>
                <p14:cNvContentPartPr/>
                <p14:nvPr/>
              </p14:nvContentPartPr>
              <p14:xfrm>
                <a:off x="9639260" y="5190090"/>
                <a:ext cx="22320" cy="4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37FFD8A-3B39-4B95-88B7-64D5079AD7D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630260" y="5181450"/>
                  <a:ext cx="399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E012D9B-39D2-4303-83A4-835DFEE66C9C}"/>
                    </a:ext>
                  </a:extLst>
                </p14:cNvPr>
                <p14:cNvContentPartPr/>
                <p14:nvPr/>
              </p14:nvContentPartPr>
              <p14:xfrm>
                <a:off x="9711980" y="5144010"/>
                <a:ext cx="32040" cy="1998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E012D9B-39D2-4303-83A4-835DFEE66C9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702980" y="5135010"/>
                  <a:ext cx="496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94D6101-63D2-4434-91B6-25998A44EE14}"/>
                    </a:ext>
                  </a:extLst>
                </p14:cNvPr>
                <p14:cNvContentPartPr/>
                <p14:nvPr/>
              </p14:nvContentPartPr>
              <p14:xfrm>
                <a:off x="9785060" y="5252370"/>
                <a:ext cx="59040" cy="93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94D6101-63D2-4434-91B6-25998A44EE1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776060" y="5243730"/>
                  <a:ext cx="766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C707497-AD1A-45F0-B825-0E7970FED120}"/>
                    </a:ext>
                  </a:extLst>
                </p14:cNvPr>
                <p14:cNvContentPartPr/>
                <p14:nvPr/>
              </p14:nvContentPartPr>
              <p14:xfrm>
                <a:off x="9834380" y="5118450"/>
                <a:ext cx="43560" cy="2174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C707497-AD1A-45F0-B825-0E7970FED1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825380" y="5109810"/>
                  <a:ext cx="612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1EE4894-7AED-406B-AA02-C2850BED4569}"/>
                    </a:ext>
                  </a:extLst>
                </p14:cNvPr>
                <p14:cNvContentPartPr/>
                <p14:nvPr/>
              </p14:nvContentPartPr>
              <p14:xfrm>
                <a:off x="9920420" y="5114490"/>
                <a:ext cx="68040" cy="245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1EE4894-7AED-406B-AA02-C2850BED456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911780" y="5105490"/>
                  <a:ext cx="85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3013A93-5870-4256-8D57-5BA22A25E616}"/>
                    </a:ext>
                  </a:extLst>
                </p14:cNvPr>
                <p14:cNvContentPartPr/>
                <p14:nvPr/>
              </p14:nvContentPartPr>
              <p14:xfrm>
                <a:off x="9966140" y="5244090"/>
                <a:ext cx="70200" cy="18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3013A93-5870-4256-8D57-5BA22A25E61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957140" y="5235090"/>
                  <a:ext cx="87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E9A9719-61EE-4362-87D3-B44FB40E4805}"/>
                    </a:ext>
                  </a:extLst>
                </p14:cNvPr>
                <p14:cNvContentPartPr/>
                <p14:nvPr/>
              </p14:nvContentPartPr>
              <p14:xfrm>
                <a:off x="10046420" y="5270010"/>
                <a:ext cx="63000" cy="95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E9A9719-61EE-4362-87D3-B44FB40E480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037420" y="5261010"/>
                  <a:ext cx="80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71F6787-7F1F-4824-A271-76FDDE43AAB5}"/>
                    </a:ext>
                  </a:extLst>
                </p14:cNvPr>
                <p14:cNvContentPartPr/>
                <p14:nvPr/>
              </p14:nvContentPartPr>
              <p14:xfrm>
                <a:off x="10161260" y="5208090"/>
                <a:ext cx="229680" cy="128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71F6787-7F1F-4824-A271-76FDDE43AAB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152620" y="5199450"/>
                  <a:ext cx="2473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D59050E-9B98-4D28-85F6-E6273FDE60E1}"/>
                    </a:ext>
                  </a:extLst>
                </p14:cNvPr>
                <p14:cNvContentPartPr/>
                <p14:nvPr/>
              </p14:nvContentPartPr>
              <p14:xfrm>
                <a:off x="10071980" y="5164890"/>
                <a:ext cx="18000" cy="38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D59050E-9B98-4D28-85F6-E6273FDE60E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063340" y="5156250"/>
                  <a:ext cx="35640" cy="56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0CAC2236-6A7B-4021-B561-FBF68E8D7C26}"/>
              </a:ext>
            </a:extLst>
          </p:cNvPr>
          <p:cNvPicPr>
            <a:picLocks noChangeAspect="1"/>
          </p:cNvPicPr>
          <p:nvPr/>
        </p:nvPicPr>
        <p:blipFill rotWithShape="1">
          <a:blip r:embed="rId112"/>
          <a:srcRect l="13069" t="27792" r="74456" b="11610"/>
          <a:stretch/>
        </p:blipFill>
        <p:spPr>
          <a:xfrm>
            <a:off x="428101" y="360924"/>
            <a:ext cx="801609" cy="17763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6977C6-8C41-4503-9549-7D84586F5492}"/>
                  </a:ext>
                </a:extLst>
              </p14:cNvPr>
              <p14:cNvContentPartPr/>
              <p14:nvPr/>
            </p14:nvContentPartPr>
            <p14:xfrm>
              <a:off x="9247879" y="3315103"/>
              <a:ext cx="210600" cy="51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6977C6-8C41-4503-9549-7D84586F549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9238879" y="3306103"/>
                <a:ext cx="228240" cy="5284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1F62A5F-6B50-4330-9B7F-ED745CA9C4B7}"/>
              </a:ext>
            </a:extLst>
          </p:cNvPr>
          <p:cNvSpPr/>
          <p:nvPr/>
        </p:nvSpPr>
        <p:spPr>
          <a:xfrm>
            <a:off x="1505462" y="3442224"/>
            <a:ext cx="5367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WRAP states summary across Scenarios and Sectors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AE968A-F3A0-478B-AD05-40AAED685E2C}"/>
              </a:ext>
            </a:extLst>
          </p:cNvPr>
          <p:cNvGrpSpPr/>
          <p:nvPr/>
        </p:nvGrpSpPr>
        <p:grpSpPr>
          <a:xfrm>
            <a:off x="261779" y="3863470"/>
            <a:ext cx="7562538" cy="2657560"/>
            <a:chOff x="261779" y="3863470"/>
            <a:chExt cx="7562538" cy="26575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84D74B-8654-42FD-A4AF-EA38C6D1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/>
            <a:stretch>
              <a:fillRect/>
            </a:stretch>
          </p:blipFill>
          <p:spPr>
            <a:xfrm>
              <a:off x="261779" y="3863470"/>
              <a:ext cx="7562538" cy="265756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FD51D41-6923-488D-94C2-22DFFEE0F861}"/>
                    </a:ext>
                  </a:extLst>
                </p14:cNvPr>
                <p14:cNvContentPartPr/>
                <p14:nvPr/>
              </p14:nvContentPartPr>
              <p14:xfrm>
                <a:off x="3207045" y="6341010"/>
                <a:ext cx="294480" cy="259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FD51D41-6923-488D-94C2-22DFFEE0F86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198405" y="6332370"/>
                  <a:ext cx="3121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F812F48-1D87-4529-9C14-E3F0DFAA2635}"/>
                    </a:ext>
                  </a:extLst>
                </p14:cNvPr>
                <p14:cNvContentPartPr/>
                <p14:nvPr/>
              </p14:nvContentPartPr>
              <p14:xfrm>
                <a:off x="4929285" y="6298170"/>
                <a:ext cx="304920" cy="738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F812F48-1D87-4529-9C14-E3F0DFAA263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20645" y="6289170"/>
                  <a:ext cx="322560" cy="914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725974-7125-4EC3-978D-49B7888D3EB4}"/>
                </a:ext>
              </a:extLst>
            </p:cNvPr>
            <p:cNvSpPr txBox="1"/>
            <p:nvPr/>
          </p:nvSpPr>
          <p:spPr>
            <a:xfrm>
              <a:off x="3490033" y="6134769"/>
              <a:ext cx="808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RepBase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C92E8E3-9AB9-4447-89D9-F2CE0581711C}"/>
                </a:ext>
              </a:extLst>
            </p:cNvPr>
            <p:cNvSpPr txBox="1"/>
            <p:nvPr/>
          </p:nvSpPr>
          <p:spPr>
            <a:xfrm>
              <a:off x="5206013" y="6138437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2028 OTB</a:t>
              </a: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2FD69D00-7942-4A25-84C7-53A499E4FFB5}"/>
              </a:ext>
            </a:extLst>
          </p:cNvPr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>
            <a:off x="1848716" y="1296869"/>
            <a:ext cx="1315142" cy="1776367"/>
          </a:xfrm>
          <a:prstGeom prst="rect">
            <a:avLst/>
          </a:prstGeom>
        </p:spPr>
      </p:pic>
      <p:sp>
        <p:nvSpPr>
          <p:cNvPr id="84" name="Arrow: Bent-Up 83">
            <a:extLst>
              <a:ext uri="{FF2B5EF4-FFF2-40B4-BE49-F238E27FC236}">
                <a16:creationId xmlns:a16="http://schemas.microsoft.com/office/drawing/2014/main" id="{3F72F223-76FA-4472-8373-DFAA63AA6D68}"/>
              </a:ext>
            </a:extLst>
          </p:cNvPr>
          <p:cNvSpPr/>
          <p:nvPr/>
        </p:nvSpPr>
        <p:spPr>
          <a:xfrm rot="5400000">
            <a:off x="935793" y="2266882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Bent-Up 85">
            <a:extLst>
              <a:ext uri="{FF2B5EF4-FFF2-40B4-BE49-F238E27FC236}">
                <a16:creationId xmlns:a16="http://schemas.microsoft.com/office/drawing/2014/main" id="{FA4BE7EB-5137-4F62-BC84-4FBFC593B88C}"/>
              </a:ext>
            </a:extLst>
          </p:cNvPr>
          <p:cNvSpPr/>
          <p:nvPr/>
        </p:nvSpPr>
        <p:spPr>
          <a:xfrm rot="16200000" flipH="1" flipV="1">
            <a:off x="6547648" y="2326727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DAD7B0-20F7-422A-B6A3-D424B87174DB}"/>
              </a:ext>
            </a:extLst>
          </p:cNvPr>
          <p:cNvSpPr txBox="1"/>
          <p:nvPr/>
        </p:nvSpPr>
        <p:spPr>
          <a:xfrm>
            <a:off x="1808202" y="6377814"/>
            <a:ext cx="4285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Add Annual Total Emissions tons/</a:t>
            </a:r>
            <a:r>
              <a:rPr lang="en-US" sz="1400" dirty="0" err="1">
                <a:solidFill>
                  <a:srgbClr val="FF0000"/>
                </a:solidFill>
              </a:rPr>
              <a:t>yr</a:t>
            </a:r>
            <a:r>
              <a:rPr lang="en-US" sz="1400" dirty="0">
                <a:solidFill>
                  <a:srgbClr val="FF0000"/>
                </a:solidFill>
              </a:rPr>
              <a:t> below each scenario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56E809-916B-4AF1-9B77-AB854B63934A}"/>
              </a:ext>
            </a:extLst>
          </p:cNvPr>
          <p:cNvSpPr txBox="1"/>
          <p:nvPr/>
        </p:nvSpPr>
        <p:spPr>
          <a:xfrm>
            <a:off x="8944547" y="6261548"/>
            <a:ext cx="195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Add state </a:t>
            </a:r>
            <a:r>
              <a:rPr lang="en-US" sz="1600" dirty="0" err="1">
                <a:solidFill>
                  <a:srgbClr val="FF0000"/>
                </a:solidFill>
              </a:rPr>
              <a:t>barchart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E27E52C-1DFE-4825-828A-B7DF71F85499}"/>
              </a:ext>
            </a:extLst>
          </p:cNvPr>
          <p:cNvPicPr>
            <a:picLocks noChangeAspect="1"/>
          </p:cNvPicPr>
          <p:nvPr/>
        </p:nvPicPr>
        <p:blipFill rotWithShape="1">
          <a:blip r:embed="rId121"/>
          <a:srcRect r="34844"/>
          <a:stretch/>
        </p:blipFill>
        <p:spPr>
          <a:xfrm>
            <a:off x="3865872" y="891973"/>
            <a:ext cx="3583964" cy="1255043"/>
          </a:xfrm>
          <a:prstGeom prst="rect">
            <a:avLst/>
          </a:prstGeom>
        </p:spPr>
      </p:pic>
      <p:sp>
        <p:nvSpPr>
          <p:cNvPr id="88" name="Arrow: Right 87">
            <a:extLst>
              <a:ext uri="{FF2B5EF4-FFF2-40B4-BE49-F238E27FC236}">
                <a16:creationId xmlns:a16="http://schemas.microsoft.com/office/drawing/2014/main" id="{5396A44F-445A-4042-AF7F-6CBBC7DB9BED}"/>
              </a:ext>
            </a:extLst>
          </p:cNvPr>
          <p:cNvSpPr/>
          <p:nvPr/>
        </p:nvSpPr>
        <p:spPr>
          <a:xfrm rot="5400000">
            <a:off x="4870558" y="2588990"/>
            <a:ext cx="1177355" cy="39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863B8A80-C4C1-4406-9862-E8E00AB63E63}"/>
              </a:ext>
            </a:extLst>
          </p:cNvPr>
          <p:cNvSpPr/>
          <p:nvPr/>
        </p:nvSpPr>
        <p:spPr>
          <a:xfrm>
            <a:off x="3508203" y="1644019"/>
            <a:ext cx="683566" cy="39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1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8AA97C-54CC-42EB-BED2-C14311F0F421}"/>
              </a:ext>
            </a:extLst>
          </p:cNvPr>
          <p:cNvGrpSpPr/>
          <p:nvPr/>
        </p:nvGrpSpPr>
        <p:grpSpPr>
          <a:xfrm>
            <a:off x="323332" y="474630"/>
            <a:ext cx="2666639" cy="2971108"/>
            <a:chOff x="1885075" y="222819"/>
            <a:chExt cx="7921655" cy="6412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8822FFA-3A71-491B-AFA5-87848510E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5075" y="222819"/>
              <a:ext cx="7921655" cy="64123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984093-94CF-4E02-87FD-0045AA1EF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6" t="26728" r="-388" b="10119"/>
            <a:stretch/>
          </p:blipFill>
          <p:spPr>
            <a:xfrm>
              <a:off x="2030136" y="1073791"/>
              <a:ext cx="7524925" cy="200496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F2F8ECA-884A-4549-9ADD-F79BBF6A8505}"/>
                </a:ext>
              </a:extLst>
            </p:cNvPr>
            <p:cNvSpPr/>
            <p:nvPr/>
          </p:nvSpPr>
          <p:spPr>
            <a:xfrm>
              <a:off x="2869034" y="1073791"/>
              <a:ext cx="2037801" cy="2130803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208735-B18A-4AA5-AF08-76058AA1D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57"/>
          <a:stretch/>
        </p:blipFill>
        <p:spPr>
          <a:xfrm>
            <a:off x="5185542" y="1138169"/>
            <a:ext cx="5068880" cy="1635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6AB0A7-7830-46DD-B718-F23B5C5B5794}"/>
              </a:ext>
            </a:extLst>
          </p:cNvPr>
          <p:cNvSpPr txBox="1"/>
          <p:nvPr/>
        </p:nvSpPr>
        <p:spPr>
          <a:xfrm>
            <a:off x="871583" y="3391970"/>
            <a:ext cx="2020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Not yet functional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7C763-6593-4A8B-968A-AC8D9410C32C}"/>
              </a:ext>
            </a:extLst>
          </p:cNvPr>
          <p:cNvSpPr txBox="1"/>
          <p:nvPr/>
        </p:nvSpPr>
        <p:spPr>
          <a:xfrm>
            <a:off x="3247965" y="156927"/>
            <a:ext cx="894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Step 2</a:t>
            </a:r>
            <a:r>
              <a:rPr lang="en-US" sz="2800" dirty="0">
                <a:latin typeface="+mj-lt"/>
              </a:rPr>
              <a:t>: Emissions Contributions to Class I areas </a:t>
            </a:r>
          </a:p>
          <a:p>
            <a:r>
              <a:rPr lang="en-US" sz="2800" b="1" dirty="0">
                <a:latin typeface="+mj-lt"/>
              </a:rPr>
              <a:t>Step 3:</a:t>
            </a:r>
            <a:r>
              <a:rPr lang="en-US" sz="2800" dirty="0">
                <a:latin typeface="+mj-lt"/>
              </a:rPr>
              <a:t> Source Selection – 2028 Weighted Emissions Potential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3F431-D5F2-42BB-87D3-B302E545574D}"/>
              </a:ext>
            </a:extLst>
          </p:cNvPr>
          <p:cNvGrpSpPr/>
          <p:nvPr/>
        </p:nvGrpSpPr>
        <p:grpSpPr>
          <a:xfrm>
            <a:off x="995188" y="2967916"/>
            <a:ext cx="1105869" cy="197509"/>
            <a:chOff x="1146543" y="3288263"/>
            <a:chExt cx="1332360" cy="23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FED2A4C-6D23-4089-8522-693E29218A5E}"/>
                    </a:ext>
                  </a:extLst>
                </p14:cNvPr>
                <p14:cNvContentPartPr/>
                <p14:nvPr/>
              </p14:nvContentPartPr>
              <p14:xfrm>
                <a:off x="1146543" y="3288263"/>
                <a:ext cx="723600" cy="2379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FED2A4C-6D23-4089-8522-693E29218A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36138" y="3277427"/>
                  <a:ext cx="744844" cy="259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A2ECD99-EF69-401F-8CFD-93DEADEE9ABA}"/>
                    </a:ext>
                  </a:extLst>
                </p14:cNvPr>
                <p14:cNvContentPartPr/>
                <p14:nvPr/>
              </p14:nvContentPartPr>
              <p14:xfrm>
                <a:off x="1951143" y="3294023"/>
                <a:ext cx="527760" cy="1864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A2ECD99-EF69-401F-8CFD-93DEADEE9AB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40735" y="3283615"/>
                  <a:ext cx="549009" cy="20773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4249C44-9B4B-487C-8E74-4D636ADFB610}"/>
              </a:ext>
            </a:extLst>
          </p:cNvPr>
          <p:cNvSpPr txBox="1"/>
          <p:nvPr/>
        </p:nvSpPr>
        <p:spPr>
          <a:xfrm>
            <a:off x="4376221" y="1388991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Use: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81F3088-8151-4872-B6A5-93B752758202}"/>
                  </a:ext>
                </a:extLst>
              </p14:cNvPr>
              <p14:cNvContentPartPr/>
              <p14:nvPr/>
            </p14:nvContentPartPr>
            <p14:xfrm>
              <a:off x="5185542" y="1524505"/>
              <a:ext cx="650160" cy="2030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81F3088-8151-4872-B6A5-93B7527582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6902" y="1515505"/>
                <a:ext cx="66780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867BB74-7939-4600-9B07-2A66CD230E97}"/>
                  </a:ext>
                </a:extLst>
              </p14:cNvPr>
              <p14:cNvContentPartPr/>
              <p14:nvPr/>
            </p14:nvContentPartPr>
            <p14:xfrm>
              <a:off x="7995735" y="1924635"/>
              <a:ext cx="884918" cy="198365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867BB74-7939-4600-9B07-2A66CD230E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86735" y="1915635"/>
                <a:ext cx="902559" cy="216005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1E20580-50FE-40CB-82FD-EA709A657C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4313"/>
          <a:stretch/>
        </p:blipFill>
        <p:spPr>
          <a:xfrm>
            <a:off x="4929578" y="2773986"/>
            <a:ext cx="6293352" cy="4046069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32E5901E-1558-4220-9A66-197041A9E899}"/>
              </a:ext>
            </a:extLst>
          </p:cNvPr>
          <p:cNvSpPr/>
          <p:nvPr/>
        </p:nvSpPr>
        <p:spPr>
          <a:xfrm rot="5400000">
            <a:off x="8048809" y="2281773"/>
            <a:ext cx="542282" cy="295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43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4A6A6-8A4E-4C52-9894-CF8D74469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8" b="63321"/>
          <a:stretch/>
        </p:blipFill>
        <p:spPr>
          <a:xfrm>
            <a:off x="600760" y="335576"/>
            <a:ext cx="4885640" cy="1807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5C41C-B086-4830-8EA8-EA3F23F8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2" y="2318617"/>
            <a:ext cx="3092370" cy="269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9FD02-380B-485F-970F-84E455315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308" y="2088091"/>
            <a:ext cx="4213432" cy="3712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3A52E-2125-4A0E-B436-616CE91199A6}"/>
              </a:ext>
            </a:extLst>
          </p:cNvPr>
          <p:cNvSpPr txBox="1"/>
          <p:nvPr/>
        </p:nvSpPr>
        <p:spPr bwMode="auto">
          <a:xfrm>
            <a:off x="6804262" y="1565396"/>
            <a:ext cx="488563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Weighted Emissions Potential (WEP) </a:t>
            </a:r>
          </a:p>
          <a:p>
            <a:pPr algn="ctr"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2028 NOx WEP All Anthro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3E4A0-A7C9-42C2-8FFB-F6AE0C417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225" y="2435962"/>
            <a:ext cx="3109062" cy="2572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EBBAB3-A876-4445-9278-F6C9BAF64DCA}"/>
              </a:ext>
            </a:extLst>
          </p:cNvPr>
          <p:cNvSpPr txBox="1"/>
          <p:nvPr/>
        </p:nvSpPr>
        <p:spPr bwMode="auto">
          <a:xfrm>
            <a:off x="7053287" y="3529802"/>
            <a:ext cx="64337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109" eaLnBrk="0" fontAlgn="base" hangingPunct="0">
              <a:spcBef>
                <a:spcPct val="0"/>
              </a:spcBef>
            </a:pPr>
            <a:r>
              <a:rPr lang="en-US" sz="4000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FBEBB-28C3-41B5-8494-BA9386C0E873}"/>
              </a:ext>
            </a:extLst>
          </p:cNvPr>
          <p:cNvSpPr/>
          <p:nvPr/>
        </p:nvSpPr>
        <p:spPr>
          <a:xfrm>
            <a:off x="3449934" y="3560580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+</a:t>
            </a:r>
            <a:endParaRPr lang="en-US" sz="3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D02EE9-CF27-453F-A53E-F96ADD61F1E3}"/>
              </a:ext>
            </a:extLst>
          </p:cNvPr>
          <p:cNvSpPr txBox="1">
            <a:spLocks/>
          </p:cNvSpPr>
          <p:nvPr/>
        </p:nvSpPr>
        <p:spPr>
          <a:xfrm>
            <a:off x="5771692" y="205883"/>
            <a:ext cx="6225011" cy="1140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Step 2b: </a:t>
            </a:r>
            <a:r>
              <a:rPr lang="en-US" sz="2400" dirty="0"/>
              <a:t>Emissions Contributions to Class I areas: </a:t>
            </a:r>
          </a:p>
          <a:p>
            <a:r>
              <a:rPr lang="en-US" sz="2400" dirty="0"/>
              <a:t>2028 Weighted Emissions Potential (WEP) – Mesa Verde Example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0D7F8-66E9-4E5E-B4E0-A6AA8C54B759}"/>
              </a:ext>
            </a:extLst>
          </p:cNvPr>
          <p:cNvSpPr txBox="1"/>
          <p:nvPr/>
        </p:nvSpPr>
        <p:spPr>
          <a:xfrm>
            <a:off x="4404825" y="4962797"/>
            <a:ext cx="2020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Not yet linked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047B5C6-4636-4F27-9821-61C7D4B939AF}"/>
                  </a:ext>
                </a:extLst>
              </p14:cNvPr>
              <p14:cNvContentPartPr/>
              <p14:nvPr/>
            </p14:nvContentPartPr>
            <p14:xfrm>
              <a:off x="590918" y="1490242"/>
              <a:ext cx="442080" cy="146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047B5C6-4636-4F27-9821-61C7D4B939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278" y="1481602"/>
                <a:ext cx="45972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FE12382-782A-47BE-BCF6-CA90972C3CE0}"/>
                  </a:ext>
                </a:extLst>
              </p14:cNvPr>
              <p14:cNvContentPartPr/>
              <p14:nvPr/>
            </p14:nvContentPartPr>
            <p14:xfrm>
              <a:off x="625478" y="1761322"/>
              <a:ext cx="364680" cy="150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FE12382-782A-47BE-BCF6-CA90972C3C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838" y="1752682"/>
                <a:ext cx="382320" cy="16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068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A4B8-EEBA-46E9-BBD3-0B5169F7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575" y="492605"/>
            <a:ext cx="4749153" cy="11327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Step 2b: </a:t>
            </a:r>
            <a:r>
              <a:rPr lang="en-US" sz="3200" dirty="0"/>
              <a:t>2028 Weighted Emissions Potential (WEP):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D3FF4-72D9-4F76-825A-8262D0A96E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7DA62-05D4-4C2D-BA49-4DEEE481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605" y="3859968"/>
            <a:ext cx="3018166" cy="2766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4D73A-5289-4242-8151-2AFD4424F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75" y="3859968"/>
            <a:ext cx="3018166" cy="2766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1322E-874C-4754-A997-371D0085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976" y="757570"/>
            <a:ext cx="2979187" cy="2731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B5D70-D11C-4626-9307-1BD52731E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513" y="739726"/>
            <a:ext cx="3019911" cy="2766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22ADC7-2568-44FE-835E-54B08B8A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668" y="3859968"/>
            <a:ext cx="3086243" cy="2766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24A41C-5582-494D-BBC5-63A31632AA21}"/>
              </a:ext>
            </a:extLst>
          </p:cNvPr>
          <p:cNvSpPr txBox="1"/>
          <p:nvPr/>
        </p:nvSpPr>
        <p:spPr bwMode="auto">
          <a:xfrm>
            <a:off x="1788381" y="2029025"/>
            <a:ext cx="3056258" cy="2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Total Anthropogenic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D0632-27A1-484C-9145-F8F45F0B4F1A}"/>
              </a:ext>
            </a:extLst>
          </p:cNvPr>
          <p:cNvSpPr txBox="1"/>
          <p:nvPr/>
        </p:nvSpPr>
        <p:spPr bwMode="auto">
          <a:xfrm>
            <a:off x="6096000" y="452438"/>
            <a:ext cx="1694731" cy="2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EGU Point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96CBAC-562E-42B3-8194-E77E1417F3DB}"/>
              </a:ext>
            </a:extLst>
          </p:cNvPr>
          <p:cNvSpPr txBox="1"/>
          <p:nvPr/>
        </p:nvSpPr>
        <p:spPr bwMode="auto">
          <a:xfrm>
            <a:off x="9242678" y="452438"/>
            <a:ext cx="2034517" cy="2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Non-EGU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A404A3-A03F-4116-8B4A-52E6252976FB}"/>
              </a:ext>
            </a:extLst>
          </p:cNvPr>
          <p:cNvSpPr txBox="1"/>
          <p:nvPr/>
        </p:nvSpPr>
        <p:spPr bwMode="auto">
          <a:xfrm>
            <a:off x="6249158" y="4095923"/>
            <a:ext cx="1647193" cy="2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O&amp;G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1AB1DC-BDE2-4BFF-AA76-9BD1A2C2699F}"/>
              </a:ext>
            </a:extLst>
          </p:cNvPr>
          <p:cNvSpPr txBox="1"/>
          <p:nvPr/>
        </p:nvSpPr>
        <p:spPr bwMode="auto">
          <a:xfrm>
            <a:off x="9398907" y="4095923"/>
            <a:ext cx="2129241" cy="27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On-Road Mobile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D8BE44-7EE0-4832-8053-8B5AEF7AB1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658" b="41206"/>
          <a:stretch/>
        </p:blipFill>
        <p:spPr>
          <a:xfrm>
            <a:off x="600760" y="335576"/>
            <a:ext cx="4885640" cy="28977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99944A-7E82-461A-9DD0-920F7C38565F}"/>
              </a:ext>
            </a:extLst>
          </p:cNvPr>
          <p:cNvSpPr txBox="1"/>
          <p:nvPr/>
        </p:nvSpPr>
        <p:spPr bwMode="auto">
          <a:xfrm>
            <a:off x="2685436" y="4100387"/>
            <a:ext cx="16471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109" eaLnBrk="0" fontAlgn="base" hangingPunct="0">
              <a:spcBef>
                <a:spcPct val="0"/>
              </a:spcBef>
            </a:pPr>
            <a:r>
              <a:rPr lang="en-US" b="1" dirty="0">
                <a:solidFill>
                  <a:srgbClr val="0070C0"/>
                </a:solidFill>
                <a:latin typeface="Verdana"/>
                <a:ea typeface="Verdana" pitchFamily="34" charset="0"/>
                <a:cs typeface="Verdana" pitchFamily="34" charset="0"/>
              </a:rPr>
              <a:t>Total Anthro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557C2-5952-4E7D-81C8-13BA3E6A35EA}"/>
              </a:ext>
            </a:extLst>
          </p:cNvPr>
          <p:cNvSpPr txBox="1"/>
          <p:nvPr/>
        </p:nvSpPr>
        <p:spPr>
          <a:xfrm>
            <a:off x="591310" y="3483325"/>
            <a:ext cx="291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NO3 at Mesa Verde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528DBCD-8002-4869-8A9E-488CDE41D832}"/>
                  </a:ext>
                </a:extLst>
              </p14:cNvPr>
              <p14:cNvContentPartPr/>
              <p14:nvPr/>
            </p14:nvContentPartPr>
            <p14:xfrm>
              <a:off x="1345478" y="2186842"/>
              <a:ext cx="458640" cy="2419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528DBCD-8002-4869-8A9E-488CDE41D8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6838" y="2178202"/>
                <a:ext cx="476280" cy="25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7168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35646-B75A-4F8D-B528-83106194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236" y="2121408"/>
            <a:ext cx="6257629" cy="44824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9C7C1E-F596-4A78-AF42-E358E6A898E4}"/>
              </a:ext>
            </a:extLst>
          </p:cNvPr>
          <p:cNvSpPr txBox="1">
            <a:spLocks/>
          </p:cNvSpPr>
          <p:nvPr/>
        </p:nvSpPr>
        <p:spPr>
          <a:xfrm>
            <a:off x="1655377" y="338092"/>
            <a:ext cx="4871257" cy="7357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Step 3: Point Source Selection</a:t>
            </a:r>
            <a:r>
              <a:rPr lang="en-US" sz="3200" dirty="0"/>
              <a:t>         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D2C2EF-5CB1-475D-BCF1-4C1BB100B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5" t="27792" r="62281" b="11610"/>
          <a:stretch/>
        </p:blipFill>
        <p:spPr>
          <a:xfrm>
            <a:off x="421026" y="338093"/>
            <a:ext cx="871904" cy="1932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564787-2418-4835-847A-9FCF355A5FF6}"/>
              </a:ext>
            </a:extLst>
          </p:cNvPr>
          <p:cNvSpPr/>
          <p:nvPr/>
        </p:nvSpPr>
        <p:spPr>
          <a:xfrm>
            <a:off x="5518498" y="1712773"/>
            <a:ext cx="222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Canyonlands Example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E89F3F8-5BEA-48A5-BFE1-B073E99FC19F}"/>
              </a:ext>
            </a:extLst>
          </p:cNvPr>
          <p:cNvSpPr/>
          <p:nvPr/>
        </p:nvSpPr>
        <p:spPr>
          <a:xfrm>
            <a:off x="1499615" y="1569704"/>
            <a:ext cx="591713" cy="39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Bent-Up 22">
            <a:extLst>
              <a:ext uri="{FF2B5EF4-FFF2-40B4-BE49-F238E27FC236}">
                <a16:creationId xmlns:a16="http://schemas.microsoft.com/office/drawing/2014/main" id="{1AAA2FFD-89E6-48B3-90D2-CE819B51E2BE}"/>
              </a:ext>
            </a:extLst>
          </p:cNvPr>
          <p:cNvSpPr/>
          <p:nvPr/>
        </p:nvSpPr>
        <p:spPr>
          <a:xfrm rot="5400000">
            <a:off x="4427589" y="3165772"/>
            <a:ext cx="590901" cy="634964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4754A-2CB6-4F95-A9C2-7EF2C58CEA83}"/>
              </a:ext>
            </a:extLst>
          </p:cNvPr>
          <p:cNvSpPr/>
          <p:nvPr/>
        </p:nvSpPr>
        <p:spPr>
          <a:xfrm>
            <a:off x="2734373" y="801829"/>
            <a:ext cx="5999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2028 WEP: SO2 and NOx Ranked Point Sources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2EDC88-D4CB-4C51-8C28-5AAB293C7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8840" b="64805"/>
          <a:stretch/>
        </p:blipFill>
        <p:spPr>
          <a:xfrm>
            <a:off x="2108685" y="1453177"/>
            <a:ext cx="3201194" cy="17346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51D43EA-0CAD-40AF-8EE7-D285A7A3D45A}"/>
                  </a:ext>
                </a:extLst>
              </p14:cNvPr>
              <p14:cNvContentPartPr/>
              <p14:nvPr/>
            </p14:nvContentPartPr>
            <p14:xfrm>
              <a:off x="2051633" y="2724351"/>
              <a:ext cx="1365480" cy="1299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51D43EA-0CAD-40AF-8EE7-D285A7A3D4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2993" y="2715711"/>
                <a:ext cx="1383120" cy="1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927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8AA97C-54CC-42EB-BED2-C14311F0F421}"/>
              </a:ext>
            </a:extLst>
          </p:cNvPr>
          <p:cNvGrpSpPr/>
          <p:nvPr/>
        </p:nvGrpSpPr>
        <p:grpSpPr>
          <a:xfrm>
            <a:off x="412010" y="469136"/>
            <a:ext cx="3021973" cy="3365070"/>
            <a:chOff x="1885075" y="222819"/>
            <a:chExt cx="7921655" cy="64123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8822FFA-3A71-491B-AFA5-87848510E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5075" y="222819"/>
              <a:ext cx="7921655" cy="64123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984093-94CF-4E02-87FD-0045AA1EF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6" t="26728" r="-388" b="10119"/>
            <a:stretch/>
          </p:blipFill>
          <p:spPr>
            <a:xfrm>
              <a:off x="2030136" y="1073791"/>
              <a:ext cx="7524925" cy="200496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F2F8ECA-884A-4549-9ADD-F79BBF6A8505}"/>
                </a:ext>
              </a:extLst>
            </p:cNvPr>
            <p:cNvSpPr/>
            <p:nvPr/>
          </p:nvSpPr>
          <p:spPr>
            <a:xfrm>
              <a:off x="2869034" y="1073791"/>
              <a:ext cx="2037801" cy="2130803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208735-B18A-4AA5-AF08-76058AA1D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38" y="4424281"/>
            <a:ext cx="5544148" cy="2199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6AB0A7-7830-46DD-B718-F23B5C5B5794}"/>
              </a:ext>
            </a:extLst>
          </p:cNvPr>
          <p:cNvSpPr txBox="1"/>
          <p:nvPr/>
        </p:nvSpPr>
        <p:spPr>
          <a:xfrm>
            <a:off x="1176065" y="3790689"/>
            <a:ext cx="2020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Not yet functional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AFE797-19BC-4B96-9F55-80343FE90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78" y="1341886"/>
            <a:ext cx="5237479" cy="5221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37C763-6593-4A8B-968A-AC8D9410C32C}"/>
              </a:ext>
            </a:extLst>
          </p:cNvPr>
          <p:cNvSpPr txBox="1"/>
          <p:nvPr/>
        </p:nvSpPr>
        <p:spPr>
          <a:xfrm>
            <a:off x="4158642" y="156927"/>
            <a:ext cx="6119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Step 3</a:t>
            </a:r>
            <a:r>
              <a:rPr lang="en-US" sz="2800" dirty="0">
                <a:latin typeface="+mj-lt"/>
              </a:rPr>
              <a:t>: Source Selection – </a:t>
            </a:r>
          </a:p>
          <a:p>
            <a:r>
              <a:rPr lang="en-US" sz="2800" dirty="0">
                <a:latin typeface="+mj-lt"/>
              </a:rPr>
              <a:t>2014 Emissions divided by distance (Q/d)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73F431-D5F2-42BB-87D3-B302E545574D}"/>
              </a:ext>
            </a:extLst>
          </p:cNvPr>
          <p:cNvGrpSpPr/>
          <p:nvPr/>
        </p:nvGrpSpPr>
        <p:grpSpPr>
          <a:xfrm>
            <a:off x="1146543" y="3288263"/>
            <a:ext cx="1332360" cy="237960"/>
            <a:chOff x="1146543" y="3288263"/>
            <a:chExt cx="1332360" cy="23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FED2A4C-6D23-4089-8522-693E29218A5E}"/>
                    </a:ext>
                  </a:extLst>
                </p14:cNvPr>
                <p14:cNvContentPartPr/>
                <p14:nvPr/>
              </p14:nvContentPartPr>
              <p14:xfrm>
                <a:off x="1146543" y="3288263"/>
                <a:ext cx="723600" cy="2379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FED2A4C-6D23-4089-8522-693E29218A5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37903" y="3279263"/>
                  <a:ext cx="7412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A2ECD99-EF69-401F-8CFD-93DEADEE9ABA}"/>
                    </a:ext>
                  </a:extLst>
                </p14:cNvPr>
                <p14:cNvContentPartPr/>
                <p14:nvPr/>
              </p14:nvContentPartPr>
              <p14:xfrm>
                <a:off x="1951143" y="3294023"/>
                <a:ext cx="527760" cy="1864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A2ECD99-EF69-401F-8CFD-93DEADEE9AB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42503" y="3285383"/>
                  <a:ext cx="545400" cy="20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4249C44-9B4B-487C-8E74-4D636ADFB610}"/>
              </a:ext>
            </a:extLst>
          </p:cNvPr>
          <p:cNvSpPr txBox="1"/>
          <p:nvPr/>
        </p:nvSpPr>
        <p:spPr>
          <a:xfrm>
            <a:off x="412010" y="4066914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Use: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81F3088-8151-4872-B6A5-93B752758202}"/>
                  </a:ext>
                </a:extLst>
              </p14:cNvPr>
              <p14:cNvContentPartPr/>
              <p14:nvPr/>
            </p14:nvContentPartPr>
            <p14:xfrm>
              <a:off x="479823" y="4853183"/>
              <a:ext cx="650160" cy="2030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81F3088-8151-4872-B6A5-93B75275820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1183" y="4844183"/>
                <a:ext cx="66780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867BB74-7939-4600-9B07-2A66CD230E97}"/>
                  </a:ext>
                </a:extLst>
              </p14:cNvPr>
              <p14:cNvContentPartPr/>
              <p14:nvPr/>
            </p14:nvContentPartPr>
            <p14:xfrm>
              <a:off x="3494125" y="5462662"/>
              <a:ext cx="594720" cy="2106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867BB74-7939-4600-9B07-2A66CD230E9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85485" y="5454022"/>
                <a:ext cx="612360" cy="22824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32E5901E-1558-4220-9A66-197041A9E899}"/>
              </a:ext>
            </a:extLst>
          </p:cNvPr>
          <p:cNvSpPr/>
          <p:nvPr/>
        </p:nvSpPr>
        <p:spPr>
          <a:xfrm>
            <a:off x="6096000" y="4857605"/>
            <a:ext cx="734687" cy="39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2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F0307-03E5-4620-8AB2-97F00FAC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74" y="348319"/>
            <a:ext cx="8783592" cy="1195188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Steps 3,4, and 5:  </a:t>
            </a:r>
            <a:r>
              <a:rPr lang="en-US" sz="3200" dirty="0"/>
              <a:t>Review of emission sources and potential future controls. </a:t>
            </a:r>
            <a:br>
              <a:rPr lang="en-US" sz="3200" dirty="0"/>
            </a:br>
            <a:r>
              <a:rPr lang="en-US" sz="3200" dirty="0"/>
              <a:t>WRAP states conduct 4 factor analyses, see </a:t>
            </a:r>
            <a:r>
              <a:rPr lang="en-US" sz="3200" dirty="0" err="1"/>
              <a:t>url</a:t>
            </a:r>
            <a:r>
              <a:rPr lang="en-US" sz="3200" dirty="0"/>
              <a:t> below.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E6874-6A30-4091-9069-0F851ED8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589" y="1762963"/>
            <a:ext cx="6753288" cy="4619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793A3-5C63-40ED-A8A4-9FABEEC76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4" t="15542" r="36881" b="15"/>
          <a:stretch/>
        </p:blipFill>
        <p:spPr>
          <a:xfrm>
            <a:off x="416966" y="282482"/>
            <a:ext cx="2136038" cy="1615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Arrow: Bent-Up 4">
            <a:extLst>
              <a:ext uri="{FF2B5EF4-FFF2-40B4-BE49-F238E27FC236}">
                <a16:creationId xmlns:a16="http://schemas.microsoft.com/office/drawing/2014/main" id="{32F8772F-3EA1-4908-8082-FBC0880C861C}"/>
              </a:ext>
            </a:extLst>
          </p:cNvPr>
          <p:cNvSpPr/>
          <p:nvPr/>
        </p:nvSpPr>
        <p:spPr>
          <a:xfrm rot="5400000">
            <a:off x="3249686" y="2045725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FC14D-D535-40CA-A59C-DB6DBDB25508}"/>
              </a:ext>
            </a:extLst>
          </p:cNvPr>
          <p:cNvSpPr txBox="1"/>
          <p:nvPr/>
        </p:nvSpPr>
        <p:spPr>
          <a:xfrm>
            <a:off x="416967" y="2872457"/>
            <a:ext cx="3657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WRAP Regional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WRAP Control Measures</a:t>
            </a:r>
          </a:p>
          <a:p>
            <a:r>
              <a:rPr lang="en-US" dirty="0"/>
              <a:t>     Subcommittee developed </a:t>
            </a:r>
          </a:p>
          <a:p>
            <a:r>
              <a:rPr lang="en-US" dirty="0"/>
              <a:t>     protocol for selecting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WRAP evaluated future controls: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EGU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Oil and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On-road mobile</a:t>
            </a:r>
          </a:p>
          <a:p>
            <a:r>
              <a:rPr lang="en-US" dirty="0">
                <a:solidFill>
                  <a:srgbClr val="FF0000"/>
                </a:solidFill>
              </a:rPr>
              <a:t>links to work products to be added</a:t>
            </a:r>
          </a:p>
        </p:txBody>
      </p:sp>
    </p:spTree>
    <p:extLst>
      <p:ext uri="{BB962C8B-B14F-4D97-AF65-F5344CB8AC3E}">
        <p14:creationId xmlns:p14="http://schemas.microsoft.com/office/powerpoint/2010/main" val="294898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F0307-03E5-4620-8AB2-97F00FAC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97" y="226771"/>
            <a:ext cx="9723566" cy="8199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Steps 6: </a:t>
            </a:r>
            <a:r>
              <a:rPr lang="en-US" sz="3200" dirty="0"/>
              <a:t>Modeled 2028 Visibility Projections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9C650-59E5-47E4-8B55-7845D8F5A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27" t="26961" r="13163" b="11434"/>
          <a:stretch/>
        </p:blipFill>
        <p:spPr>
          <a:xfrm>
            <a:off x="563270" y="365123"/>
            <a:ext cx="1497107" cy="16237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9E788-4D19-4A7B-ACBD-58753FDC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97" y="1046710"/>
            <a:ext cx="8643935" cy="56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55A6FC-57DD-4919-9870-F50A359E3235}"/>
              </a:ext>
            </a:extLst>
          </p:cNvPr>
          <p:cNvSpPr txBox="1">
            <a:spLocks/>
          </p:cNvSpPr>
          <p:nvPr/>
        </p:nvSpPr>
        <p:spPr>
          <a:xfrm>
            <a:off x="2304287" y="592936"/>
            <a:ext cx="7424928" cy="8199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/>
              <a:t>Steps 6: </a:t>
            </a:r>
            <a:r>
              <a:rPr lang="en-US" sz="3200" dirty="0"/>
              <a:t>Modeled 2028 Visibility Projections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8FDC6-2D0F-4D04-8B0B-01CC3259C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27" t="26961" r="13163" b="11434"/>
          <a:stretch/>
        </p:blipFill>
        <p:spPr>
          <a:xfrm>
            <a:off x="563270" y="365123"/>
            <a:ext cx="1497107" cy="16237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EED0A5-5C94-4840-9019-04A909C97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599" y="1576908"/>
            <a:ext cx="887638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Model to Observations: Model performance</a:t>
            </a:r>
          </a:p>
          <a:p>
            <a:pPr lvl="1"/>
            <a:r>
              <a:rPr lang="en-US" dirty="0"/>
              <a:t>2014v2</a:t>
            </a:r>
          </a:p>
          <a:p>
            <a:pPr lvl="1"/>
            <a:r>
              <a:rPr lang="en-US" dirty="0"/>
              <a:t>Representative Base</a:t>
            </a:r>
          </a:p>
          <a:p>
            <a:r>
              <a:rPr lang="en-US" dirty="0"/>
              <a:t>2028 OTB scenarios</a:t>
            </a:r>
          </a:p>
          <a:p>
            <a:r>
              <a:rPr lang="en-US" dirty="0"/>
              <a:t>Zero Out Sensitivities and PSAT to define international anthropogenic contributions at Class I areas</a:t>
            </a:r>
          </a:p>
          <a:p>
            <a:r>
              <a:rPr lang="en-US" dirty="0"/>
              <a:t>Dynamic Modeling to define US Anthropogenic contributions in 2002, Rep Base, 2028 OTB</a:t>
            </a:r>
          </a:p>
          <a:p>
            <a:r>
              <a:rPr lang="en-US" dirty="0"/>
              <a:t>2028 PSAT Source apportionment to define state and anthropogenic source sector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191914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0453-A068-47CD-AA0C-B127BE34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5377"/>
          </a:xfrm>
        </p:spPr>
        <p:txBody>
          <a:bodyPr>
            <a:normAutofit fontScale="90000"/>
          </a:bodyPr>
          <a:lstStyle/>
          <a:p>
            <a:r>
              <a:rPr lang="en-US" dirty="0"/>
              <a:t>WRAP TSS Tools for RH SIP 8-Step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68647-369A-4014-8E33-BE98CABE6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7"/>
          <a:stretch/>
        </p:blipFill>
        <p:spPr>
          <a:xfrm>
            <a:off x="6269825" y="1152144"/>
            <a:ext cx="5032159" cy="469101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CADD43-16D4-422C-B6BB-13C545D92E54}"/>
                  </a:ext>
                </a:extLst>
              </p14:cNvPr>
              <p14:cNvContentPartPr/>
              <p14:nvPr/>
            </p14:nvContentPartPr>
            <p14:xfrm>
              <a:off x="9980220" y="5060479"/>
              <a:ext cx="1476049" cy="743067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CADD43-16D4-422C-B6BB-13C545D92E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61144" y="5041758"/>
                <a:ext cx="1513481" cy="780508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BCB4D9-B074-4813-ADD8-AB94A53F3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27" y="2029529"/>
            <a:ext cx="6260976" cy="24839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723596-816F-4D15-AA39-E2CC264C6A3B}"/>
                  </a:ext>
                </a:extLst>
              </p14:cNvPr>
              <p14:cNvContentPartPr/>
              <p14:nvPr/>
            </p14:nvContentPartPr>
            <p14:xfrm>
              <a:off x="360938" y="2461940"/>
              <a:ext cx="2007000" cy="424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723596-816F-4D15-AA39-E2CC264C6A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298" y="2452940"/>
                <a:ext cx="2024640" cy="4424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7F087E2-6A1B-48B2-908D-3C691368F50F}"/>
              </a:ext>
            </a:extLst>
          </p:cNvPr>
          <p:cNvSpPr txBox="1"/>
          <p:nvPr/>
        </p:nvSpPr>
        <p:spPr>
          <a:xfrm>
            <a:off x="446926" y="1413214"/>
            <a:ext cx="4967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 ways to access new SIP express tools</a:t>
            </a:r>
          </a:p>
        </p:txBody>
      </p:sp>
    </p:spTree>
    <p:extLst>
      <p:ext uri="{BB962C8B-B14F-4D97-AF65-F5344CB8AC3E}">
        <p14:creationId xmlns:p14="http://schemas.microsoft.com/office/powerpoint/2010/main" val="1567261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CCBDDFF-9008-40BC-B193-A658B32E1200}"/>
              </a:ext>
            </a:extLst>
          </p:cNvPr>
          <p:cNvSpPr txBox="1">
            <a:spLocks/>
          </p:cNvSpPr>
          <p:nvPr/>
        </p:nvSpPr>
        <p:spPr>
          <a:xfrm>
            <a:off x="1997050" y="380354"/>
            <a:ext cx="9900434" cy="11993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Step 6a: Model to Observations</a:t>
            </a:r>
          </a:p>
          <a:p>
            <a:r>
              <a:rPr lang="en-US" sz="2600" dirty="0"/>
              <a:t>2014v2 and Representative Base </a:t>
            </a:r>
            <a:r>
              <a:rPr lang="en-US" sz="2600" dirty="0" err="1"/>
              <a:t>CAMx</a:t>
            </a:r>
            <a:r>
              <a:rPr lang="en-US" sz="2600" dirty="0"/>
              <a:t> modeled aerosol light extinction on Most Impaired Days compared to 2014 IMPROVE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934EB-1073-4DDA-8495-646EA6FA2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51" y="1949019"/>
            <a:ext cx="4919898" cy="4072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4596A-0700-4AD5-9723-35AB75B0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31" y="1949018"/>
            <a:ext cx="4919898" cy="4072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F6D90-9044-4541-9F5E-65C61C73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27" t="26961" r="13163" b="11434"/>
          <a:stretch/>
        </p:blipFill>
        <p:spPr>
          <a:xfrm>
            <a:off x="365760" y="304873"/>
            <a:ext cx="1350803" cy="14650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550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F4DA38-19E7-4DB3-BFCF-302A8CD5D4E4}"/>
              </a:ext>
            </a:extLst>
          </p:cNvPr>
          <p:cNvSpPr/>
          <p:nvPr/>
        </p:nvSpPr>
        <p:spPr>
          <a:xfrm>
            <a:off x="2215042" y="269152"/>
            <a:ext cx="6402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Step 7a: </a:t>
            </a:r>
            <a:r>
              <a:rPr lang="en-US" sz="3200" dirty="0"/>
              <a:t>EPA Default Glidepath </a:t>
            </a:r>
          </a:p>
          <a:p>
            <a:r>
              <a:rPr lang="en-US" sz="3200" dirty="0"/>
              <a:t>and WRAP 2028 Visibility Projections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EBD2E-0A80-4109-9329-03B2BCFCC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042" y="1479523"/>
            <a:ext cx="8581427" cy="4977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C8865-95BF-4418-A3B7-98AB4B00427A}"/>
              </a:ext>
            </a:extLst>
          </p:cNvPr>
          <p:cNvSpPr txBox="1"/>
          <p:nvPr/>
        </p:nvSpPr>
        <p:spPr>
          <a:xfrm>
            <a:off x="2961234" y="1479523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Ramboll Prototype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26144-6BF3-4F96-9326-F37B1C14F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27" t="26961" r="13163" b="11434"/>
          <a:stretch/>
        </p:blipFill>
        <p:spPr>
          <a:xfrm>
            <a:off x="438912" y="340968"/>
            <a:ext cx="1350803" cy="14650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4763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4D022A-9254-4F28-B77E-D3134CC8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708" y="496798"/>
            <a:ext cx="9139731" cy="9683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Step 7b: </a:t>
            </a:r>
            <a:r>
              <a:rPr lang="en-US" sz="3600" dirty="0"/>
              <a:t>WRAP Alternative Glidepath – Under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30DB4-9FEB-486E-9BB9-1000C63F7C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-365" r="-108" b="9210"/>
          <a:stretch/>
        </p:blipFill>
        <p:spPr>
          <a:xfrm>
            <a:off x="3306470" y="1626438"/>
            <a:ext cx="6790943" cy="4642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0F39D-430F-4553-B498-6FD3BE799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27" t="26961" r="13163" b="11434"/>
          <a:stretch/>
        </p:blipFill>
        <p:spPr>
          <a:xfrm>
            <a:off x="438912" y="340968"/>
            <a:ext cx="1350803" cy="14650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CB75BA-AF93-4F2E-82F5-62EEE9DAC4F5}"/>
              </a:ext>
            </a:extLst>
          </p:cNvPr>
          <p:cNvSpPr txBox="1"/>
          <p:nvPr/>
        </p:nvSpPr>
        <p:spPr>
          <a:xfrm>
            <a:off x="8236914" y="5991870"/>
            <a:ext cx="214930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Glacier National Park</a:t>
            </a:r>
          </a:p>
        </p:txBody>
      </p:sp>
    </p:spTree>
    <p:extLst>
      <p:ext uri="{BB962C8B-B14F-4D97-AF65-F5344CB8AC3E}">
        <p14:creationId xmlns:p14="http://schemas.microsoft.com/office/powerpoint/2010/main" val="110769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B9D794-6910-4780-B42A-C62A29E8C6CE}"/>
              </a:ext>
            </a:extLst>
          </p:cNvPr>
          <p:cNvSpPr txBox="1">
            <a:spLocks/>
          </p:cNvSpPr>
          <p:nvPr/>
        </p:nvSpPr>
        <p:spPr>
          <a:xfrm>
            <a:off x="438251" y="196805"/>
            <a:ext cx="9948043" cy="8094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Step 1:</a:t>
            </a:r>
            <a:r>
              <a:rPr lang="en-US" sz="3600" dirty="0"/>
              <a:t> Ambient Data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B453D-D46F-4F1D-B9A6-2CBB6030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804" y="769806"/>
            <a:ext cx="7426830" cy="5641399"/>
          </a:xfrm>
          <a:prstGeom prst="rect">
            <a:avLst/>
          </a:prstGeom>
        </p:spPr>
      </p:pic>
      <p:sp>
        <p:nvSpPr>
          <p:cNvPr id="4" name="Arrow: Bent-Up 3">
            <a:extLst>
              <a:ext uri="{FF2B5EF4-FFF2-40B4-BE49-F238E27FC236}">
                <a16:creationId xmlns:a16="http://schemas.microsoft.com/office/drawing/2014/main" id="{90CDA029-DD36-4354-ADF8-94B3FD99085F}"/>
              </a:ext>
            </a:extLst>
          </p:cNvPr>
          <p:cNvSpPr/>
          <p:nvPr/>
        </p:nvSpPr>
        <p:spPr>
          <a:xfrm rot="5400000">
            <a:off x="1137467" y="4931020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3F870-07CD-4DF1-9FFF-E52B60E4B3FF}"/>
              </a:ext>
            </a:extLst>
          </p:cNvPr>
          <p:cNvSpPr txBox="1"/>
          <p:nvPr/>
        </p:nvSpPr>
        <p:spPr>
          <a:xfrm>
            <a:off x="2090048" y="6262922"/>
            <a:ext cx="126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Charts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86FEB-FF6F-41CE-AB81-434D463BB6EA}"/>
              </a:ext>
            </a:extLst>
          </p:cNvPr>
          <p:cNvSpPr txBox="1"/>
          <p:nvPr/>
        </p:nvSpPr>
        <p:spPr>
          <a:xfrm>
            <a:off x="4393851" y="6357638"/>
            <a:ext cx="226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Existing Tools on TSS2 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586C1E9-73BE-4FF3-9E58-7A01BC871D48}"/>
              </a:ext>
            </a:extLst>
          </p:cNvPr>
          <p:cNvSpPr/>
          <p:nvPr/>
        </p:nvSpPr>
        <p:spPr>
          <a:xfrm>
            <a:off x="3901440" y="6546858"/>
            <a:ext cx="480420" cy="4571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79ADBA6-DC99-4BC8-A450-FA84ED68E849}"/>
              </a:ext>
            </a:extLst>
          </p:cNvPr>
          <p:cNvSpPr/>
          <p:nvPr/>
        </p:nvSpPr>
        <p:spPr>
          <a:xfrm>
            <a:off x="6559875" y="6546858"/>
            <a:ext cx="1456365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496235-A246-40E3-8F1D-25D045080269}"/>
              </a:ext>
            </a:extLst>
          </p:cNvPr>
          <p:cNvSpPr/>
          <p:nvPr/>
        </p:nvSpPr>
        <p:spPr>
          <a:xfrm>
            <a:off x="3590872" y="6174736"/>
            <a:ext cx="7138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https://views.cira.colostate.edu/tssv2/HazeAnalysis/Default.aspx?appkey=HACF_VisSummary</a:t>
            </a:r>
            <a:endParaRPr 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A0195D-78A4-44B9-A480-86D7127FA791}"/>
                  </a:ext>
                </a:extLst>
              </p14:cNvPr>
              <p14:cNvContentPartPr/>
              <p14:nvPr/>
            </p14:nvContentPartPr>
            <p14:xfrm>
              <a:off x="1715100" y="5393280"/>
              <a:ext cx="1627920" cy="334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A0195D-78A4-44B9-A480-86D7127FA7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6460" y="5384640"/>
                <a:ext cx="1645560" cy="35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015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A480BF-073A-4599-B88C-6CBADB44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267" y="238750"/>
            <a:ext cx="9948043" cy="809470"/>
          </a:xfrm>
        </p:spPr>
        <p:txBody>
          <a:bodyPr>
            <a:normAutofit/>
          </a:bodyPr>
          <a:lstStyle/>
          <a:p>
            <a:r>
              <a:rPr lang="en-US" sz="3200" b="1" dirty="0"/>
              <a:t>Step 1:</a:t>
            </a:r>
            <a:r>
              <a:rPr lang="en-US" sz="3200" dirty="0"/>
              <a:t> Visibility trends – Express Tools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6F0219D-812E-4D45-8622-243AC6F4D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 t="27792" r="86433" b="11610"/>
          <a:stretch/>
        </p:blipFill>
        <p:spPr>
          <a:xfrm>
            <a:off x="380865" y="278222"/>
            <a:ext cx="853137" cy="17388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EC99E9C-F310-44E4-AE7E-AC0ABF3D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176" y="1690169"/>
            <a:ext cx="1277882" cy="1738830"/>
          </a:xfrm>
          <a:prstGeom prst="rect">
            <a:avLst/>
          </a:prstGeom>
        </p:spPr>
      </p:pic>
      <p:sp>
        <p:nvSpPr>
          <p:cNvPr id="98" name="Arrow: Bent-Up 97">
            <a:extLst>
              <a:ext uri="{FF2B5EF4-FFF2-40B4-BE49-F238E27FC236}">
                <a16:creationId xmlns:a16="http://schemas.microsoft.com/office/drawing/2014/main" id="{EFC2DD16-DAE1-4228-9160-708CB3956D04}"/>
              </a:ext>
            </a:extLst>
          </p:cNvPr>
          <p:cNvSpPr/>
          <p:nvPr/>
        </p:nvSpPr>
        <p:spPr>
          <a:xfrm rot="5400000">
            <a:off x="4230521" y="3080783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26FA5FD2-ABF8-4991-BE28-397943AE1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71" y="2777228"/>
            <a:ext cx="6233144" cy="386106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D80819A-51EE-4822-A321-37E2D709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653" y="875981"/>
            <a:ext cx="6819727" cy="1818656"/>
          </a:xfrm>
          <a:prstGeom prst="rect">
            <a:avLst/>
          </a:prstGeom>
        </p:spPr>
      </p:pic>
      <p:sp>
        <p:nvSpPr>
          <p:cNvPr id="105" name="Arrow: Down 104">
            <a:extLst>
              <a:ext uri="{FF2B5EF4-FFF2-40B4-BE49-F238E27FC236}">
                <a16:creationId xmlns:a16="http://schemas.microsoft.com/office/drawing/2014/main" id="{D5AE0C72-5EF0-4241-B439-59494171A34E}"/>
              </a:ext>
            </a:extLst>
          </p:cNvPr>
          <p:cNvSpPr/>
          <p:nvPr/>
        </p:nvSpPr>
        <p:spPr>
          <a:xfrm rot="16200000">
            <a:off x="3591318" y="2323046"/>
            <a:ext cx="363874" cy="478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Arrow: Bent-Up 105">
            <a:extLst>
              <a:ext uri="{FF2B5EF4-FFF2-40B4-BE49-F238E27FC236}">
                <a16:creationId xmlns:a16="http://schemas.microsoft.com/office/drawing/2014/main" id="{E4CF077C-CA9B-4AC3-8F36-C44933C7D2D7}"/>
              </a:ext>
            </a:extLst>
          </p:cNvPr>
          <p:cNvSpPr/>
          <p:nvPr/>
        </p:nvSpPr>
        <p:spPr>
          <a:xfrm rot="5400000">
            <a:off x="681784" y="2303550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9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A480BF-073A-4599-B88C-6CBADB44B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267" y="238750"/>
            <a:ext cx="9948043" cy="80947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Step 1:</a:t>
            </a:r>
            <a:r>
              <a:rPr lang="en-US" sz="3600" dirty="0"/>
              <a:t> Visibility trends and aerosol contributions: Express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623AA-2482-4A4B-A3CA-AA13F6C1E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4" y="3828673"/>
            <a:ext cx="5777395" cy="2914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6F0219D-812E-4D45-8622-243AC6F4D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27792" r="86433" b="11610"/>
          <a:stretch/>
        </p:blipFill>
        <p:spPr>
          <a:xfrm>
            <a:off x="380865" y="278222"/>
            <a:ext cx="853137" cy="17388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AE99FE1-2C4D-476C-B497-BF28C9C48DD8}"/>
                  </a:ext>
                </a:extLst>
              </p14:cNvPr>
              <p14:cNvContentPartPr/>
              <p14:nvPr/>
            </p14:nvContentPartPr>
            <p14:xfrm>
              <a:off x="2275039" y="4795423"/>
              <a:ext cx="29520" cy="6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AE99FE1-2C4D-476C-B497-BF28C9C48D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6039" y="4786423"/>
                <a:ext cx="4716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2A79B27F-713A-4A08-A433-F195F16F7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051" y="3852220"/>
            <a:ext cx="5762625" cy="291465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B4BB011-899D-426F-8503-99D006DB1339}"/>
              </a:ext>
            </a:extLst>
          </p:cNvPr>
          <p:cNvGrpSpPr/>
          <p:nvPr/>
        </p:nvGrpSpPr>
        <p:grpSpPr>
          <a:xfrm>
            <a:off x="984799" y="2537863"/>
            <a:ext cx="24120" cy="32040"/>
            <a:chOff x="984799" y="2537863"/>
            <a:chExt cx="24120" cy="3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7DB5668-D981-40E5-8C25-11EBF1F22F1B}"/>
                    </a:ext>
                  </a:extLst>
                </p14:cNvPr>
                <p14:cNvContentPartPr/>
                <p14:nvPr/>
              </p14:nvContentPartPr>
              <p14:xfrm>
                <a:off x="1008559" y="2569543"/>
                <a:ext cx="360" cy="3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7DB5668-D981-40E5-8C25-11EBF1F22F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99919" y="25609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928FF53-0DF9-42E3-8B87-C4DAF32D0A2C}"/>
                    </a:ext>
                  </a:extLst>
                </p14:cNvPr>
                <p14:cNvContentPartPr/>
                <p14:nvPr/>
              </p14:nvContentPartPr>
              <p14:xfrm>
                <a:off x="984799" y="2537863"/>
                <a:ext cx="360" cy="3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928FF53-0DF9-42E3-8B87-C4DAF32D0A2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6159" y="25292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4EC99E9C-F310-44E4-AE7E-AC0ABF3D4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8235" y="1668448"/>
            <a:ext cx="1463916" cy="1738830"/>
          </a:xfrm>
          <a:prstGeom prst="rect">
            <a:avLst/>
          </a:prstGeom>
        </p:spPr>
      </p:pic>
      <p:sp>
        <p:nvSpPr>
          <p:cNvPr id="90" name="Arrow: Bent-Up 89">
            <a:extLst>
              <a:ext uri="{FF2B5EF4-FFF2-40B4-BE49-F238E27FC236}">
                <a16:creationId xmlns:a16="http://schemas.microsoft.com/office/drawing/2014/main" id="{D88A4EA0-9249-4B9E-BCA6-1DD4CC8A3EBB}"/>
              </a:ext>
            </a:extLst>
          </p:cNvPr>
          <p:cNvSpPr/>
          <p:nvPr/>
        </p:nvSpPr>
        <p:spPr>
          <a:xfrm rot="5400000">
            <a:off x="817965" y="2214629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96B8559F-5863-4578-B37B-0165C2E43701}"/>
              </a:ext>
            </a:extLst>
          </p:cNvPr>
          <p:cNvSpPr/>
          <p:nvPr/>
        </p:nvSpPr>
        <p:spPr>
          <a:xfrm>
            <a:off x="4209407" y="2424836"/>
            <a:ext cx="714942" cy="352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Bent-Up 93">
            <a:extLst>
              <a:ext uri="{FF2B5EF4-FFF2-40B4-BE49-F238E27FC236}">
                <a16:creationId xmlns:a16="http://schemas.microsoft.com/office/drawing/2014/main" id="{6CA4FC8C-5500-4EC4-908F-7B88DE994AFE}"/>
              </a:ext>
            </a:extLst>
          </p:cNvPr>
          <p:cNvSpPr/>
          <p:nvPr/>
        </p:nvSpPr>
        <p:spPr>
          <a:xfrm rot="10800000" flipH="1">
            <a:off x="3643702" y="2511624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8A995F-E982-4745-A8E2-5BF4D4E38D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1605" y="1018333"/>
            <a:ext cx="4986787" cy="26316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258996-CE33-4120-9588-7B0FDFAA83B0}"/>
                  </a:ext>
                </a:extLst>
              </p14:cNvPr>
              <p14:cNvContentPartPr/>
              <p14:nvPr/>
            </p14:nvContentPartPr>
            <p14:xfrm>
              <a:off x="5582477" y="4335784"/>
              <a:ext cx="318960" cy="1418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258996-CE33-4120-9588-7B0FDFAA83B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73477" y="4327144"/>
                <a:ext cx="336600" cy="143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E98BA4B-4074-43A1-B058-3F94290B111D}"/>
              </a:ext>
            </a:extLst>
          </p:cNvPr>
          <p:cNvGrpSpPr/>
          <p:nvPr/>
        </p:nvGrpSpPr>
        <p:grpSpPr>
          <a:xfrm rot="1915977">
            <a:off x="6016263" y="4315379"/>
            <a:ext cx="937080" cy="772200"/>
            <a:chOff x="6012780" y="4254600"/>
            <a:chExt cx="937080" cy="77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311B407-31E0-47F2-985F-ED8096B712FB}"/>
                    </a:ext>
                  </a:extLst>
                </p14:cNvPr>
                <p14:cNvContentPartPr/>
                <p14:nvPr/>
              </p14:nvContentPartPr>
              <p14:xfrm>
                <a:off x="6012780" y="4872360"/>
                <a:ext cx="134280" cy="1544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311B407-31E0-47F2-985F-ED8096B712F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04140" y="4863720"/>
                  <a:ext cx="1519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3CFAFC5-BCB3-43C5-B99A-44F4D6DAC43C}"/>
                    </a:ext>
                  </a:extLst>
                </p14:cNvPr>
                <p14:cNvContentPartPr/>
                <p14:nvPr/>
              </p14:nvContentPartPr>
              <p14:xfrm>
                <a:off x="6166860" y="4779480"/>
                <a:ext cx="152640" cy="1580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3CFAFC5-BCB3-43C5-B99A-44F4D6DAC43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57860" y="4770480"/>
                  <a:ext cx="1702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BE1A74-1623-420B-B39E-28810496B552}"/>
                    </a:ext>
                  </a:extLst>
                </p14:cNvPr>
                <p14:cNvContentPartPr/>
                <p14:nvPr/>
              </p14:nvContentPartPr>
              <p14:xfrm>
                <a:off x="6304380" y="4737360"/>
                <a:ext cx="100800" cy="1274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BE1A74-1623-420B-B39E-28810496B55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95740" y="4728360"/>
                  <a:ext cx="1184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E90697E-8A0F-4A01-B379-009F91D332F0}"/>
                    </a:ext>
                  </a:extLst>
                </p14:cNvPr>
                <p14:cNvContentPartPr/>
                <p14:nvPr/>
              </p14:nvContentPartPr>
              <p14:xfrm>
                <a:off x="6392940" y="4594080"/>
                <a:ext cx="105480" cy="1666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E90697E-8A0F-4A01-B379-009F91D332F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83940" y="4585080"/>
                  <a:ext cx="1231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5E77C0F-26A5-4CE7-B1A0-1B9214A4139B}"/>
                    </a:ext>
                  </a:extLst>
                </p14:cNvPr>
                <p14:cNvContentPartPr/>
                <p14:nvPr/>
              </p14:nvContentPartPr>
              <p14:xfrm>
                <a:off x="6524340" y="4254600"/>
                <a:ext cx="425520" cy="453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5E77C0F-26A5-4CE7-B1A0-1B9214A4139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515340" y="4245600"/>
                  <a:ext cx="443160" cy="471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4907E07-2B80-4D0C-88D4-DC0A4B9A87EB}"/>
              </a:ext>
            </a:extLst>
          </p:cNvPr>
          <p:cNvSpPr txBox="1"/>
          <p:nvPr/>
        </p:nvSpPr>
        <p:spPr>
          <a:xfrm>
            <a:off x="276626" y="3557871"/>
            <a:ext cx="7268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Not yet available in Express Tools, use Haze Analysis Tools, Annual Trends</a:t>
            </a:r>
          </a:p>
        </p:txBody>
      </p:sp>
    </p:spTree>
    <p:extLst>
      <p:ext uri="{BB962C8B-B14F-4D97-AF65-F5344CB8AC3E}">
        <p14:creationId xmlns:p14="http://schemas.microsoft.com/office/powerpoint/2010/main" val="1332909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0E445-0E7E-4A5B-8346-1C610D80D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65"/>
          <a:stretch/>
        </p:blipFill>
        <p:spPr>
          <a:xfrm>
            <a:off x="6265041" y="1619075"/>
            <a:ext cx="5636701" cy="48968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C4625A-4DBE-4C3F-80B9-CA944410CBCC}"/>
              </a:ext>
            </a:extLst>
          </p:cNvPr>
          <p:cNvSpPr txBox="1">
            <a:spLocks/>
          </p:cNvSpPr>
          <p:nvPr/>
        </p:nvSpPr>
        <p:spPr>
          <a:xfrm>
            <a:off x="1797267" y="238750"/>
            <a:ext cx="9948043" cy="8094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Step 1:</a:t>
            </a:r>
            <a:r>
              <a:rPr lang="en-US" sz="3600" dirty="0"/>
              <a:t> Ambient Data Analysis: Express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7BE2E-2BE6-474A-BF52-10C8939AB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27792" r="86433" b="11610"/>
          <a:stretch/>
        </p:blipFill>
        <p:spPr>
          <a:xfrm>
            <a:off x="380865" y="278222"/>
            <a:ext cx="853137" cy="17388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0C012-8DAA-4DC5-B36C-177C36EB3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08" y="1359699"/>
            <a:ext cx="1463916" cy="1738830"/>
          </a:xfrm>
          <a:prstGeom prst="rect">
            <a:avLst/>
          </a:prstGeom>
        </p:spPr>
      </p:pic>
      <p:sp>
        <p:nvSpPr>
          <p:cNvPr id="6" name="Arrow: Bent-Up 5">
            <a:extLst>
              <a:ext uri="{FF2B5EF4-FFF2-40B4-BE49-F238E27FC236}">
                <a16:creationId xmlns:a16="http://schemas.microsoft.com/office/drawing/2014/main" id="{311DC968-6A50-4F0E-B019-65C337F1D089}"/>
              </a:ext>
            </a:extLst>
          </p:cNvPr>
          <p:cNvSpPr/>
          <p:nvPr/>
        </p:nvSpPr>
        <p:spPr>
          <a:xfrm rot="5400000">
            <a:off x="817965" y="2214629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F5D6CD-AAF0-46AD-A10D-8B1D1DCD697D}"/>
              </a:ext>
            </a:extLst>
          </p:cNvPr>
          <p:cNvSpPr/>
          <p:nvPr/>
        </p:nvSpPr>
        <p:spPr>
          <a:xfrm>
            <a:off x="4176736" y="2449193"/>
            <a:ext cx="1177355" cy="397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39FE370F-52F9-4785-8660-B785B9415D9B}"/>
              </a:ext>
            </a:extLst>
          </p:cNvPr>
          <p:cNvSpPr/>
          <p:nvPr/>
        </p:nvSpPr>
        <p:spPr>
          <a:xfrm rot="10800000" flipH="1">
            <a:off x="3622001" y="2541372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72256A-DE12-40E2-A7C8-046C4010FD8D}"/>
              </a:ext>
            </a:extLst>
          </p:cNvPr>
          <p:cNvSpPr/>
          <p:nvPr/>
        </p:nvSpPr>
        <p:spPr>
          <a:xfrm>
            <a:off x="3181740" y="760452"/>
            <a:ext cx="5828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https://views.cira.colostate.edu/tssv2/Express/VisTools.aspx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D3F3B0-1290-4D6A-B9FE-6B321E90A29E}"/>
              </a:ext>
            </a:extLst>
          </p:cNvPr>
          <p:cNvGrpSpPr/>
          <p:nvPr/>
        </p:nvGrpSpPr>
        <p:grpSpPr>
          <a:xfrm>
            <a:off x="9059809" y="2574992"/>
            <a:ext cx="935640" cy="147960"/>
            <a:chOff x="9056302" y="2918919"/>
            <a:chExt cx="935640" cy="14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4818AC6-C210-4580-AF7B-A4D8DC85AA36}"/>
                    </a:ext>
                  </a:extLst>
                </p14:cNvPr>
                <p14:cNvContentPartPr/>
                <p14:nvPr/>
              </p14:nvContentPartPr>
              <p14:xfrm>
                <a:off x="9056302" y="2978319"/>
                <a:ext cx="115560" cy="838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4818AC6-C210-4580-AF7B-A4D8DC85AA3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47302" y="2969679"/>
                  <a:ext cx="1332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0CCA17D-B8F6-4D3E-B451-064561DE2F22}"/>
                    </a:ext>
                  </a:extLst>
                </p14:cNvPr>
                <p14:cNvContentPartPr/>
                <p14:nvPr/>
              </p14:nvContentPartPr>
              <p14:xfrm>
                <a:off x="9176902" y="2972559"/>
                <a:ext cx="76680" cy="90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0CCA17D-B8F6-4D3E-B451-064561DE2F2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67902" y="2963559"/>
                  <a:ext cx="943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AA579B1-F570-4B24-BD10-9CD30BDC3C58}"/>
                    </a:ext>
                  </a:extLst>
                </p14:cNvPr>
                <p14:cNvContentPartPr/>
                <p14:nvPr/>
              </p14:nvContentPartPr>
              <p14:xfrm>
                <a:off x="9279862" y="2949879"/>
                <a:ext cx="75960" cy="101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AA579B1-F570-4B24-BD10-9CD30BDC3C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70862" y="2941239"/>
                  <a:ext cx="936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CA6A55-872C-4853-AB09-E2639AC15FDA}"/>
                    </a:ext>
                  </a:extLst>
                </p14:cNvPr>
                <p14:cNvContentPartPr/>
                <p14:nvPr/>
              </p14:nvContentPartPr>
              <p14:xfrm>
                <a:off x="9386062" y="2928639"/>
                <a:ext cx="77760" cy="1382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4CA6A55-872C-4853-AB09-E2639AC15F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377422" y="2919999"/>
                  <a:ext cx="954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7549454-7882-41BD-AA5E-79D1B513A5A1}"/>
                    </a:ext>
                  </a:extLst>
                </p14:cNvPr>
                <p14:cNvContentPartPr/>
                <p14:nvPr/>
              </p14:nvContentPartPr>
              <p14:xfrm>
                <a:off x="9516382" y="2975439"/>
                <a:ext cx="41760" cy="180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7549454-7882-41BD-AA5E-79D1B513A5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07382" y="2966799"/>
                  <a:ext cx="594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024AD85-2737-46F2-A71E-6755BD609C28}"/>
                    </a:ext>
                  </a:extLst>
                </p14:cNvPr>
                <p14:cNvContentPartPr/>
                <p14:nvPr/>
              </p14:nvContentPartPr>
              <p14:xfrm>
                <a:off x="9577222" y="2918919"/>
                <a:ext cx="127440" cy="123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024AD85-2737-46F2-A71E-6755BD609C2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68222" y="2910279"/>
                  <a:ext cx="1450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400FBCC-6A84-468E-8E61-FA6FBA2BC753}"/>
                    </a:ext>
                  </a:extLst>
                </p14:cNvPr>
                <p14:cNvContentPartPr/>
                <p14:nvPr/>
              </p14:nvContentPartPr>
              <p14:xfrm>
                <a:off x="9682342" y="2930439"/>
                <a:ext cx="65520" cy="1209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400FBCC-6A84-468E-8E61-FA6FBA2BC75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73702" y="2921799"/>
                  <a:ext cx="831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D1611AC-15EC-497B-B393-AAF97926DDCF}"/>
                    </a:ext>
                  </a:extLst>
                </p14:cNvPr>
                <p14:cNvContentPartPr/>
                <p14:nvPr/>
              </p14:nvContentPartPr>
              <p14:xfrm>
                <a:off x="9804022" y="2930439"/>
                <a:ext cx="38160" cy="104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D1611AC-15EC-497B-B393-AAF97926DD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795022" y="2921799"/>
                  <a:ext cx="558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1AE3B0E-944B-4F56-A1BC-640A5176BA39}"/>
                    </a:ext>
                  </a:extLst>
                </p14:cNvPr>
                <p14:cNvContentPartPr/>
                <p14:nvPr/>
              </p14:nvContentPartPr>
              <p14:xfrm>
                <a:off x="9846502" y="2922879"/>
                <a:ext cx="145440" cy="118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1AE3B0E-944B-4F56-A1BC-640A5176BA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837862" y="2913879"/>
                  <a:ext cx="16308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0607DA-DD14-46E8-BDEA-2667DC8A425E}"/>
              </a:ext>
            </a:extLst>
          </p:cNvPr>
          <p:cNvGrpSpPr/>
          <p:nvPr/>
        </p:nvGrpSpPr>
        <p:grpSpPr>
          <a:xfrm>
            <a:off x="9013102" y="2365652"/>
            <a:ext cx="978840" cy="298800"/>
            <a:chOff x="9018142" y="2527599"/>
            <a:chExt cx="978840" cy="29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ECDEA0C-82A0-43E0-B955-67BABBBE4B46}"/>
                    </a:ext>
                  </a:extLst>
                </p14:cNvPr>
                <p14:cNvContentPartPr/>
                <p14:nvPr/>
              </p14:nvContentPartPr>
              <p14:xfrm>
                <a:off x="9018142" y="2598879"/>
                <a:ext cx="241920" cy="2275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ECDEA0C-82A0-43E0-B955-67BABBBE4B4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09502" y="2589879"/>
                  <a:ext cx="2595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9B9A541-CA41-4C7B-BBD0-D45865E36BB4}"/>
                    </a:ext>
                  </a:extLst>
                </p14:cNvPr>
                <p14:cNvContentPartPr/>
                <p14:nvPr/>
              </p14:nvContentPartPr>
              <p14:xfrm>
                <a:off x="9283822" y="2550279"/>
                <a:ext cx="56160" cy="154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9B9A541-CA41-4C7B-BBD0-D45865E36B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275182" y="2541279"/>
                  <a:ext cx="738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C910816-5090-418B-9CDF-9BB75F8F05E1}"/>
                    </a:ext>
                  </a:extLst>
                </p14:cNvPr>
                <p14:cNvContentPartPr/>
                <p14:nvPr/>
              </p14:nvContentPartPr>
              <p14:xfrm>
                <a:off x="9350782" y="2618319"/>
                <a:ext cx="110160" cy="950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C910816-5090-418B-9CDF-9BB75F8F05E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41782" y="2609679"/>
                  <a:ext cx="1278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1CE99D4-B93D-48C9-8E42-C681DC72EBAE}"/>
                    </a:ext>
                  </a:extLst>
                </p14:cNvPr>
                <p14:cNvContentPartPr/>
                <p14:nvPr/>
              </p14:nvContentPartPr>
              <p14:xfrm>
                <a:off x="9497662" y="2623719"/>
                <a:ext cx="165600" cy="889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1CE99D4-B93D-48C9-8E42-C681DC72EBA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489022" y="2615079"/>
                  <a:ext cx="1832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A53F261-4493-4F29-81D0-2CA8D8E69FF5}"/>
                    </a:ext>
                  </a:extLst>
                </p14:cNvPr>
                <p14:cNvContentPartPr/>
                <p14:nvPr/>
              </p14:nvContentPartPr>
              <p14:xfrm>
                <a:off x="9794662" y="2609679"/>
                <a:ext cx="110520" cy="87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A53F261-4493-4F29-81D0-2CA8D8E69FF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786022" y="2601039"/>
                  <a:ext cx="1281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3943910-4C11-4D43-85AB-0F74295B158A}"/>
                    </a:ext>
                  </a:extLst>
                </p14:cNvPr>
                <p14:cNvContentPartPr/>
                <p14:nvPr/>
              </p14:nvContentPartPr>
              <p14:xfrm>
                <a:off x="9847222" y="2527599"/>
                <a:ext cx="149760" cy="2926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3943910-4C11-4D43-85AB-0F74295B158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38222" y="2518959"/>
                  <a:ext cx="167400" cy="310320"/>
                </a:xfrm>
                <a:prstGeom prst="rect">
                  <a:avLst/>
                </a:prstGeom>
              </p:spPr>
            </p:pic>
          </mc:Fallback>
        </mc:AlternateContent>
      </p:grp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6AD593F2-08FC-4036-8C81-322DC4BCA9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452505"/>
              </p:ext>
            </p:extLst>
          </p:nvPr>
        </p:nvGraphicFramePr>
        <p:xfrm>
          <a:off x="504151" y="3190708"/>
          <a:ext cx="5591849" cy="338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51EA74C-3243-4CBB-BC10-4B5B73D778DF}"/>
                  </a:ext>
                </a:extLst>
              </p14:cNvPr>
              <p14:cNvContentPartPr/>
              <p14:nvPr/>
            </p14:nvContentPartPr>
            <p14:xfrm>
              <a:off x="2137478" y="5989882"/>
              <a:ext cx="1152720" cy="299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51EA74C-3243-4CBB-BC10-4B5B73D778D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28478" y="5980882"/>
                <a:ext cx="1170360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449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4625A-4DBE-4C3F-80B9-CA944410CBCC}"/>
              </a:ext>
            </a:extLst>
          </p:cNvPr>
          <p:cNvSpPr txBox="1">
            <a:spLocks/>
          </p:cNvSpPr>
          <p:nvPr/>
        </p:nvSpPr>
        <p:spPr>
          <a:xfrm>
            <a:off x="1797267" y="238750"/>
            <a:ext cx="9948043" cy="8094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Step 1:</a:t>
            </a:r>
            <a:r>
              <a:rPr lang="en-US" sz="3600" dirty="0"/>
              <a:t> Ambient Data Analysis: Express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7BE2E-2BE6-474A-BF52-10C8939A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" t="27792" r="86433" b="11610"/>
          <a:stretch/>
        </p:blipFill>
        <p:spPr>
          <a:xfrm>
            <a:off x="380865" y="278222"/>
            <a:ext cx="853137" cy="17388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0C012-8DAA-4DC5-B36C-177C36EB3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08" y="1359699"/>
            <a:ext cx="1463916" cy="1738830"/>
          </a:xfrm>
          <a:prstGeom prst="rect">
            <a:avLst/>
          </a:prstGeom>
        </p:spPr>
      </p:pic>
      <p:sp>
        <p:nvSpPr>
          <p:cNvPr id="6" name="Arrow: Bent-Up 5">
            <a:extLst>
              <a:ext uri="{FF2B5EF4-FFF2-40B4-BE49-F238E27FC236}">
                <a16:creationId xmlns:a16="http://schemas.microsoft.com/office/drawing/2014/main" id="{311DC968-6A50-4F0E-B019-65C337F1D089}"/>
              </a:ext>
            </a:extLst>
          </p:cNvPr>
          <p:cNvSpPr/>
          <p:nvPr/>
        </p:nvSpPr>
        <p:spPr>
          <a:xfrm rot="5400000">
            <a:off x="817965" y="2214629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9CBA6A6-1EDE-43DF-9ABA-692EE786B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978528"/>
              </p:ext>
            </p:extLst>
          </p:nvPr>
        </p:nvGraphicFramePr>
        <p:xfrm>
          <a:off x="3825848" y="1359699"/>
          <a:ext cx="6942126" cy="4910905"/>
        </p:xfrm>
        <a:graphic>
          <a:graphicData uri="http://schemas.openxmlformats.org/drawingml/2006/table">
            <a:tbl>
              <a:tblPr firstRow="1" firstCol="1" bandRow="1"/>
              <a:tblGrid>
                <a:gridCol w="1369485">
                  <a:extLst>
                    <a:ext uri="{9D8B030D-6E8A-4147-A177-3AD203B41FA5}">
                      <a16:colId xmlns:a16="http://schemas.microsoft.com/office/drawing/2014/main" val="1831727004"/>
                    </a:ext>
                  </a:extLst>
                </a:gridCol>
                <a:gridCol w="815864">
                  <a:extLst>
                    <a:ext uri="{9D8B030D-6E8A-4147-A177-3AD203B41FA5}">
                      <a16:colId xmlns:a16="http://schemas.microsoft.com/office/drawing/2014/main" val="3241386656"/>
                    </a:ext>
                  </a:extLst>
                </a:gridCol>
                <a:gridCol w="845002">
                  <a:extLst>
                    <a:ext uri="{9D8B030D-6E8A-4147-A177-3AD203B41FA5}">
                      <a16:colId xmlns:a16="http://schemas.microsoft.com/office/drawing/2014/main" val="3502155525"/>
                    </a:ext>
                  </a:extLst>
                </a:gridCol>
                <a:gridCol w="895992">
                  <a:extLst>
                    <a:ext uri="{9D8B030D-6E8A-4147-A177-3AD203B41FA5}">
                      <a16:colId xmlns:a16="http://schemas.microsoft.com/office/drawing/2014/main" val="4289594275"/>
                    </a:ext>
                  </a:extLst>
                </a:gridCol>
                <a:gridCol w="961555">
                  <a:extLst>
                    <a:ext uri="{9D8B030D-6E8A-4147-A177-3AD203B41FA5}">
                      <a16:colId xmlns:a16="http://schemas.microsoft.com/office/drawing/2014/main" val="1094723112"/>
                    </a:ext>
                  </a:extLst>
                </a:gridCol>
                <a:gridCol w="963015">
                  <a:extLst>
                    <a:ext uri="{9D8B030D-6E8A-4147-A177-3AD203B41FA5}">
                      <a16:colId xmlns:a16="http://schemas.microsoft.com/office/drawing/2014/main" val="2274343943"/>
                    </a:ext>
                  </a:extLst>
                </a:gridCol>
                <a:gridCol w="1091213">
                  <a:extLst>
                    <a:ext uri="{9D8B030D-6E8A-4147-A177-3AD203B41FA5}">
                      <a16:colId xmlns:a16="http://schemas.microsoft.com/office/drawing/2014/main" val="4147046458"/>
                    </a:ext>
                  </a:extLst>
                </a:gridCol>
              </a:tblGrid>
              <a:tr h="421869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State Name – Class I Area Visibility Trends Summary – Deciview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Most Impaired Days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(defined by EPA guidance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54387"/>
                  </a:ext>
                </a:extLst>
              </a:tr>
              <a:tr h="7016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Deciview, dv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2000-2004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2008-2012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2014-2018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2064 Estimated Natural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Uniform Rate of Progress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2028 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Uniform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Rate of Progress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563968"/>
                  </a:ext>
                </a:extLst>
              </a:tr>
              <a:tr h="337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Bridger Wilderness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612762"/>
                  </a:ext>
                </a:extLst>
              </a:tr>
              <a:tr h="337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Fitzpatrick Wilderness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113951"/>
                  </a:ext>
                </a:extLst>
              </a:tr>
              <a:tr h="337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 Tetons NP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639541"/>
                  </a:ext>
                </a:extLst>
              </a:tr>
              <a:tr h="506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 Absaroke Wilderness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777143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 Lakes Wildlife Refuge Wilderness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253056"/>
                  </a:ext>
                </a:extLst>
              </a:tr>
              <a:tr h="337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Tetons Wilderness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363663"/>
                  </a:ext>
                </a:extLst>
              </a:tr>
              <a:tr h="337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Washakie Wilderness</a:t>
                      </a:r>
                      <a:r>
                        <a:rPr lang="en-US" sz="14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2346"/>
                  </a:ext>
                </a:extLst>
              </a:tr>
              <a:tr h="337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Yellowstone NP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164" marR="60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66317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4642005-6408-4E56-9877-79C21CDCCA49}"/>
              </a:ext>
            </a:extLst>
          </p:cNvPr>
          <p:cNvSpPr txBox="1"/>
          <p:nvPr/>
        </p:nvSpPr>
        <p:spPr>
          <a:xfrm>
            <a:off x="3713931" y="962971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Planned,  yet available</a:t>
            </a:r>
          </a:p>
        </p:txBody>
      </p:sp>
    </p:spTree>
    <p:extLst>
      <p:ext uri="{BB962C8B-B14F-4D97-AF65-F5344CB8AC3E}">
        <p14:creationId xmlns:p14="http://schemas.microsoft.com/office/powerpoint/2010/main" val="117050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8822FFA-3A71-491B-AFA5-87848510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5" y="222819"/>
            <a:ext cx="7921655" cy="6412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33F75C-A848-4A21-9DCD-7422A3B2F42F}"/>
              </a:ext>
            </a:extLst>
          </p:cNvPr>
          <p:cNvSpPr txBox="1"/>
          <p:nvPr/>
        </p:nvSpPr>
        <p:spPr>
          <a:xfrm>
            <a:off x="3934436" y="54736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2028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390061-700E-4655-875C-4BABDB2A2FD1}"/>
              </a:ext>
            </a:extLst>
          </p:cNvPr>
          <p:cNvSpPr txBox="1"/>
          <p:nvPr/>
        </p:nvSpPr>
        <p:spPr>
          <a:xfrm>
            <a:off x="5970165" y="54770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984093-94CF-4E02-87FD-0045AA1E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" t="26728" r="-388" b="10119"/>
          <a:stretch/>
        </p:blipFill>
        <p:spPr>
          <a:xfrm>
            <a:off x="2030136" y="1073791"/>
            <a:ext cx="7524925" cy="20049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F2F8ECA-884A-4549-9ADD-F79BBF6A8505}"/>
              </a:ext>
            </a:extLst>
          </p:cNvPr>
          <p:cNvSpPr/>
          <p:nvPr/>
        </p:nvSpPr>
        <p:spPr>
          <a:xfrm>
            <a:off x="2869034" y="1073791"/>
            <a:ext cx="1125065" cy="213080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Bent-Up 23">
            <a:extLst>
              <a:ext uri="{FF2B5EF4-FFF2-40B4-BE49-F238E27FC236}">
                <a16:creationId xmlns:a16="http://schemas.microsoft.com/office/drawing/2014/main" id="{BD5BE641-95F0-4BE0-AE80-EBB0AB85D420}"/>
              </a:ext>
            </a:extLst>
          </p:cNvPr>
          <p:cNvSpPr/>
          <p:nvPr/>
        </p:nvSpPr>
        <p:spPr>
          <a:xfrm rot="5400000">
            <a:off x="1046583" y="4984613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2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C613C42-DA90-4662-A000-B33715808581}"/>
              </a:ext>
            </a:extLst>
          </p:cNvPr>
          <p:cNvSpPr txBox="1">
            <a:spLocks/>
          </p:cNvSpPr>
          <p:nvPr/>
        </p:nvSpPr>
        <p:spPr>
          <a:xfrm>
            <a:off x="1836365" y="360923"/>
            <a:ext cx="6033828" cy="8094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Step 2a: </a:t>
            </a:r>
            <a:r>
              <a:rPr lang="en-US" sz="3200" dirty="0"/>
              <a:t>Emissions Inventories: Hit List</a:t>
            </a:r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F26A0-7276-48C7-AB54-7488254A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69" t="27792" r="74456" b="11610"/>
          <a:stretch/>
        </p:blipFill>
        <p:spPr>
          <a:xfrm>
            <a:off x="615889" y="360923"/>
            <a:ext cx="872274" cy="19329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5AC7295-3DA6-4CA7-A48C-9FCA083006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194785"/>
              </p:ext>
            </p:extLst>
          </p:nvPr>
        </p:nvGraphicFramePr>
        <p:xfrm>
          <a:off x="4853279" y="2370265"/>
          <a:ext cx="6247017" cy="435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Bitmap Image" r:id="rId4" imgW="9360381" imgH="6528135" progId="Paint.Picture">
                  <p:embed/>
                </p:oleObj>
              </mc:Choice>
              <mc:Fallback>
                <p:oleObj name="Bitmap Image" r:id="rId4" imgW="9360381" imgH="652813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3279" y="2370265"/>
                        <a:ext cx="6247017" cy="4351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F0A2E34-FA53-4AA8-851E-469F21478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989" y="1551876"/>
            <a:ext cx="1419755" cy="1877124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554D97F3-31B4-4172-A69A-2E5CED97532F}"/>
              </a:ext>
            </a:extLst>
          </p:cNvPr>
          <p:cNvSpPr/>
          <p:nvPr/>
        </p:nvSpPr>
        <p:spPr>
          <a:xfrm rot="5400000">
            <a:off x="1051331" y="2547878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40AE51-CDB6-4797-9E14-59F65932E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170" y="787333"/>
            <a:ext cx="6777317" cy="1546356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17E6BE9-3293-47E6-A3AD-CEA41889D491}"/>
              </a:ext>
            </a:extLst>
          </p:cNvPr>
          <p:cNvSpPr/>
          <p:nvPr/>
        </p:nvSpPr>
        <p:spPr>
          <a:xfrm rot="16200000">
            <a:off x="3875233" y="1603548"/>
            <a:ext cx="363874" cy="5086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A3E61399-DDA2-4A23-9E1A-5C8BA2EE25D3}"/>
              </a:ext>
            </a:extLst>
          </p:cNvPr>
          <p:cNvSpPr/>
          <p:nvPr/>
        </p:nvSpPr>
        <p:spPr>
          <a:xfrm rot="5400000">
            <a:off x="4030714" y="2886496"/>
            <a:ext cx="650873" cy="696433"/>
          </a:xfrm>
          <a:prstGeom prst="bentUpArrow">
            <a:avLst>
              <a:gd name="adj1" fmla="val 25000"/>
              <a:gd name="adj2" fmla="val 2663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C52741-22EC-4941-884E-A3BE96347EA8}"/>
              </a:ext>
            </a:extLst>
          </p:cNvPr>
          <p:cNvSpPr txBox="1"/>
          <p:nvPr/>
        </p:nvSpPr>
        <p:spPr>
          <a:xfrm>
            <a:off x="5259629" y="5701903"/>
            <a:ext cx="1460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CA to be added</a:t>
            </a:r>
          </a:p>
        </p:txBody>
      </p:sp>
    </p:spTree>
    <p:extLst>
      <p:ext uri="{BB962C8B-B14F-4D97-AF65-F5344CB8AC3E}">
        <p14:creationId xmlns:p14="http://schemas.microsoft.com/office/powerpoint/2010/main" val="1748940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3542</TotalTime>
  <Words>650</Words>
  <Application>Microsoft Office PowerPoint</Application>
  <PresentationFormat>Widescreen</PresentationFormat>
  <Paragraphs>154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Verdana</vt:lpstr>
      <vt:lpstr>Office Theme</vt:lpstr>
      <vt:lpstr>Paintbrush Picture</vt:lpstr>
      <vt:lpstr>WRAP Revised TSS: Regional Haze SIP 8-Step Process Interim draft products</vt:lpstr>
      <vt:lpstr>WRAP TSS Tools for RH SIP 8-Step Process</vt:lpstr>
      <vt:lpstr>PowerPoint Presentation</vt:lpstr>
      <vt:lpstr>Step 1: Visibility trends – Express Tools</vt:lpstr>
      <vt:lpstr>Step 1: Visibility trends and aerosol contributions: Express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2b: 2028 Weighted Emissions Potential (WEP):</vt:lpstr>
      <vt:lpstr>PowerPoint Presentation</vt:lpstr>
      <vt:lpstr>PowerPoint Presentation</vt:lpstr>
      <vt:lpstr>Steps 3,4, and 5:  Review of emission sources and potential future controls.  WRAP states conduct 4 factor analyses, see url below. </vt:lpstr>
      <vt:lpstr>Steps 6: Modeled 2028 Visibility Projections</vt:lpstr>
      <vt:lpstr>PowerPoint Presentation</vt:lpstr>
      <vt:lpstr>PowerPoint Presentation</vt:lpstr>
      <vt:lpstr>PowerPoint Presentation</vt:lpstr>
      <vt:lpstr>Step 7b: WRAP Alternative Glidepath – Under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Brewer</dc:creator>
  <cp:lastModifiedBy>Patricia Brewer</cp:lastModifiedBy>
  <cp:revision>65</cp:revision>
  <dcterms:created xsi:type="dcterms:W3CDTF">2020-04-08T17:41:12Z</dcterms:created>
  <dcterms:modified xsi:type="dcterms:W3CDTF">2020-04-16T02:30:53Z</dcterms:modified>
</cp:coreProperties>
</file>